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21374100" cy="30276800"/>
  <p:notesSz cx="7315200" cy="9601200"/>
  <p:embeddedFontLst>
    <p:embeddedFont>
      <p:font typeface="Anton" pitchFamily="2" charset="0"/>
      <p:regular r:id="rId5"/>
    </p:embeddedFont>
    <p:embeddedFont>
      <p:font typeface="Montserrat Bold" panose="020B0604020202020204" charset="0"/>
      <p:regular r:id="rId6"/>
    </p:embeddedFont>
    <p:embeddedFont>
      <p:font typeface="Spring LP" panose="020B0604020202020204" charset="0"/>
      <p:regular r:id="rId7"/>
    </p:embeddedFont>
    <p:embeddedFont>
      <p:font typeface="Spring LP Bold" panose="020B0604020202020204" charset="0"/>
      <p:regular r:id="rId8"/>
    </p:embeddedFont>
    <p:embeddedFont>
      <p:font typeface="TT Interphases Bold" panose="020B0604020202020204" charset="0"/>
      <p:regular r:id="rId9"/>
    </p:embeddedFont>
  </p:embeddedFontLst>
  <p:defaultTextStyle>
    <a:defPPr>
      <a:defRPr lang="en-US"/>
    </a:defPPr>
    <a:lvl1pPr marL="0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10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21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031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042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052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063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073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084" algn="l" defTabSz="91402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C1764-53AA-43BA-97DC-78E96AE96209}" v="106" dt="2025-06-27T15:57:40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2" autoAdjust="0"/>
    <p:restoredTop sz="94622" autoAdjust="0"/>
  </p:normalViewPr>
  <p:slideViewPr>
    <p:cSldViewPr>
      <p:cViewPr>
        <p:scale>
          <a:sx n="50" d="100"/>
          <a:sy n="50" d="100"/>
        </p:scale>
        <p:origin x="408" y="-4915"/>
      </p:cViewPr>
      <p:guideLst>
        <p:guide orient="horz" pos="2159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323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batha Lake" userId="705a4a83636b3694" providerId="LiveId" clId="{6A41D89E-7750-429C-BAC3-15AB8DB4A1F6}"/>
    <pc:docChg chg="undo redo custSel modSld">
      <pc:chgData name="Tabatha Lake" userId="705a4a83636b3694" providerId="LiveId" clId="{6A41D89E-7750-429C-BAC3-15AB8DB4A1F6}" dt="2025-05-08T19:31:59.921" v="2223" actId="1076"/>
      <pc:docMkLst>
        <pc:docMk/>
      </pc:docMkLst>
      <pc:sldChg chg="addSp delSp modSp mod setBg">
        <pc:chgData name="Tabatha Lake" userId="705a4a83636b3694" providerId="LiveId" clId="{6A41D89E-7750-429C-BAC3-15AB8DB4A1F6}" dt="2025-05-08T19:31:59.921" v="2223" actId="1076"/>
        <pc:sldMkLst>
          <pc:docMk/>
          <pc:sldMk cId="1573265907" sldId="258"/>
        </pc:sldMkLst>
      </pc:sldChg>
    </pc:docChg>
  </pc:docChgLst>
  <pc:docChgLst>
    <pc:chgData name="Tabatha Lake" userId="705a4a83636b3694" providerId="LiveId" clId="{86FC1764-53AA-43BA-97DC-78E96AE96209}"/>
    <pc:docChg chg="undo redo custSel addSld delSld modSld modNotesMaster">
      <pc:chgData name="Tabatha Lake" userId="705a4a83636b3694" providerId="LiveId" clId="{86FC1764-53AA-43BA-97DC-78E96AE96209}" dt="2025-07-11T01:38:44.310" v="11263" actId="167"/>
      <pc:docMkLst>
        <pc:docMk/>
      </pc:docMkLst>
      <pc:sldChg chg="addSp delSp modSp del mod">
        <pc:chgData name="Tabatha Lake" userId="705a4a83636b3694" providerId="LiveId" clId="{86FC1764-53AA-43BA-97DC-78E96AE96209}" dt="2025-07-07T15:41:59.866" v="10574" actId="2696"/>
        <pc:sldMkLst>
          <pc:docMk/>
          <pc:sldMk cId="1573265907" sldId="258"/>
        </pc:sldMkLst>
      </pc:sldChg>
      <pc:sldChg chg="addSp delSp modSp add del mod">
        <pc:chgData name="Tabatha Lake" userId="705a4a83636b3694" providerId="LiveId" clId="{86FC1764-53AA-43BA-97DC-78E96AE96209}" dt="2025-07-07T15:42:03.109" v="10575" actId="2696"/>
        <pc:sldMkLst>
          <pc:docMk/>
          <pc:sldMk cId="280081262" sldId="259"/>
        </pc:sldMkLst>
      </pc:sldChg>
      <pc:sldChg chg="addSp delSp modSp new del mod">
        <pc:chgData name="Tabatha Lake" userId="705a4a83636b3694" providerId="LiveId" clId="{86FC1764-53AA-43BA-97DC-78E96AE96209}" dt="2025-05-29T20:23:13.720" v="506" actId="2696"/>
        <pc:sldMkLst>
          <pc:docMk/>
          <pc:sldMk cId="632532168" sldId="259"/>
        </pc:sldMkLst>
      </pc:sldChg>
      <pc:sldChg chg="addSp modSp add del mod">
        <pc:chgData name="Tabatha Lake" userId="705a4a83636b3694" providerId="LiveId" clId="{86FC1764-53AA-43BA-97DC-78E96AE96209}" dt="2025-06-02T17:05:18.216" v="3518" actId="2696"/>
        <pc:sldMkLst>
          <pc:docMk/>
          <pc:sldMk cId="2566226608" sldId="260"/>
        </pc:sldMkLst>
      </pc:sldChg>
      <pc:sldChg chg="addSp delSp modSp add mod setBg">
        <pc:chgData name="Tabatha Lake" userId="705a4a83636b3694" providerId="LiveId" clId="{86FC1764-53AA-43BA-97DC-78E96AE96209}" dt="2025-07-10T16:47:13.621" v="11218" actId="20577"/>
        <pc:sldMkLst>
          <pc:docMk/>
          <pc:sldMk cId="2018509616" sldId="261"/>
        </pc:sldMkLst>
        <pc:spChg chg="add mod">
          <ac:chgData name="Tabatha Lake" userId="705a4a83636b3694" providerId="LiveId" clId="{86FC1764-53AA-43BA-97DC-78E96AE96209}" dt="2025-06-02T20:08:52.265" v="4383" actId="1076"/>
          <ac:spMkLst>
            <pc:docMk/>
            <pc:sldMk cId="2018509616" sldId="261"/>
            <ac:spMk id="9" creationId="{D799A5EC-9376-62A2-CFC2-5F4D7444641D}"/>
          </ac:spMkLst>
        </pc:spChg>
        <pc:spChg chg="add mod">
          <ac:chgData name="Tabatha Lake" userId="705a4a83636b3694" providerId="LiveId" clId="{86FC1764-53AA-43BA-97DC-78E96AE96209}" dt="2025-06-02T20:09:02.325" v="4384" actId="1076"/>
          <ac:spMkLst>
            <pc:docMk/>
            <pc:sldMk cId="2018509616" sldId="261"/>
            <ac:spMk id="14" creationId="{64C68D92-E076-A651-463A-330AA811FCB3}"/>
          </ac:spMkLst>
        </pc:spChg>
        <pc:spChg chg="add mod">
          <ac:chgData name="Tabatha Lake" userId="705a4a83636b3694" providerId="LiveId" clId="{86FC1764-53AA-43BA-97DC-78E96AE96209}" dt="2025-06-02T16:53:17.096" v="3201" actId="1076"/>
          <ac:spMkLst>
            <pc:docMk/>
            <pc:sldMk cId="2018509616" sldId="261"/>
            <ac:spMk id="16" creationId="{6A1C0515-0CDA-F586-F95C-5871C054CD4A}"/>
          </ac:spMkLst>
        </pc:spChg>
        <pc:spChg chg="add mod">
          <ac:chgData name="Tabatha Lake" userId="705a4a83636b3694" providerId="LiveId" clId="{86FC1764-53AA-43BA-97DC-78E96AE96209}" dt="2025-06-02T16:56:41.229" v="3286" actId="1076"/>
          <ac:spMkLst>
            <pc:docMk/>
            <pc:sldMk cId="2018509616" sldId="261"/>
            <ac:spMk id="21" creationId="{34BDA6C7-9001-4623-6AA7-AAED85F6EBEC}"/>
          </ac:spMkLst>
        </pc:spChg>
        <pc:spChg chg="mod">
          <ac:chgData name="Tabatha Lake" userId="705a4a83636b3694" providerId="LiveId" clId="{86FC1764-53AA-43BA-97DC-78E96AE96209}" dt="2025-06-02T17:00:55.950" v="3431"/>
          <ac:spMkLst>
            <pc:docMk/>
            <pc:sldMk cId="2018509616" sldId="261"/>
            <ac:spMk id="24" creationId="{97058264-9E14-F971-BC3B-D7B9AB2E8DF5}"/>
          </ac:spMkLst>
        </pc:spChg>
        <pc:spChg chg="mod">
          <ac:chgData name="Tabatha Lake" userId="705a4a83636b3694" providerId="LiveId" clId="{86FC1764-53AA-43BA-97DC-78E96AE96209}" dt="2025-06-02T17:00:55.950" v="3431"/>
          <ac:spMkLst>
            <pc:docMk/>
            <pc:sldMk cId="2018509616" sldId="261"/>
            <ac:spMk id="31" creationId="{92552C7C-9A37-A1F7-A133-CC56980F3B34}"/>
          </ac:spMkLst>
        </pc:spChg>
        <pc:spChg chg="add mod ord">
          <ac:chgData name="Tabatha Lake" userId="705a4a83636b3694" providerId="LiveId" clId="{86FC1764-53AA-43BA-97DC-78E96AE96209}" dt="2025-06-02T17:31:02.941" v="3537" actId="1076"/>
          <ac:spMkLst>
            <pc:docMk/>
            <pc:sldMk cId="2018509616" sldId="261"/>
            <ac:spMk id="37" creationId="{F4F51026-E273-2BB6-6676-21396DB5A4D0}"/>
          </ac:spMkLst>
        </pc:spChg>
        <pc:spChg chg="add del mod ord">
          <ac:chgData name="Tabatha Lake" userId="705a4a83636b3694" providerId="LiveId" clId="{86FC1764-53AA-43BA-97DC-78E96AE96209}" dt="2025-07-10T16:43:30.934" v="11141" actId="478"/>
          <ac:spMkLst>
            <pc:docMk/>
            <pc:sldMk cId="2018509616" sldId="261"/>
            <ac:spMk id="38" creationId="{9111A439-D98F-39AB-FB37-9925F090B1BB}"/>
          </ac:spMkLst>
        </pc:spChg>
        <pc:spChg chg="add mod ord">
          <ac:chgData name="Tabatha Lake" userId="705a4a83636b3694" providerId="LiveId" clId="{86FC1764-53AA-43BA-97DC-78E96AE96209}" dt="2025-06-02T17:31:39.640" v="3543" actId="167"/>
          <ac:spMkLst>
            <pc:docMk/>
            <pc:sldMk cId="2018509616" sldId="261"/>
            <ac:spMk id="39" creationId="{C19A888E-D6D1-C13B-A09C-0AF61D0BB2A4}"/>
          </ac:spMkLst>
        </pc:spChg>
        <pc:spChg chg="add mod">
          <ac:chgData name="Tabatha Lake" userId="705a4a83636b3694" providerId="LiveId" clId="{86FC1764-53AA-43BA-97DC-78E96AE96209}" dt="2025-06-02T17:39:00.569" v="3619" actId="1076"/>
          <ac:spMkLst>
            <pc:docMk/>
            <pc:sldMk cId="2018509616" sldId="261"/>
            <ac:spMk id="49" creationId="{9542F366-BD59-4DFE-B7AF-D39203D421E9}"/>
          </ac:spMkLst>
        </pc:spChg>
        <pc:spChg chg="add mod">
          <ac:chgData name="Tabatha Lake" userId="705a4a83636b3694" providerId="LiveId" clId="{86FC1764-53AA-43BA-97DC-78E96AE96209}" dt="2025-07-10T15:01:49.338" v="11080" actId="20577"/>
          <ac:spMkLst>
            <pc:docMk/>
            <pc:sldMk cId="2018509616" sldId="261"/>
            <ac:spMk id="52" creationId="{5C9830C1-8459-8395-0E5D-22F9D80D3F47}"/>
          </ac:spMkLst>
        </pc:spChg>
        <pc:spChg chg="add mod">
          <ac:chgData name="Tabatha Lake" userId="705a4a83636b3694" providerId="LiveId" clId="{86FC1764-53AA-43BA-97DC-78E96AE96209}" dt="2025-07-10T15:02:43.731" v="11085" actId="20577"/>
          <ac:spMkLst>
            <pc:docMk/>
            <pc:sldMk cId="2018509616" sldId="261"/>
            <ac:spMk id="55" creationId="{71D9DF0D-442F-37ED-A8C4-08D9B2DAB18C}"/>
          </ac:spMkLst>
        </pc:spChg>
        <pc:spChg chg="add mod">
          <ac:chgData name="Tabatha Lake" userId="705a4a83636b3694" providerId="LiveId" clId="{86FC1764-53AA-43BA-97DC-78E96AE96209}" dt="2025-07-10T16:47:13.621" v="11218" actId="20577"/>
          <ac:spMkLst>
            <pc:docMk/>
            <pc:sldMk cId="2018509616" sldId="261"/>
            <ac:spMk id="57" creationId="{0D6494CB-7144-B16F-079B-1482A8F372DB}"/>
          </ac:spMkLst>
        </pc:spChg>
        <pc:spChg chg="add mod ord">
          <ac:chgData name="Tabatha Lake" userId="705a4a83636b3694" providerId="LiveId" clId="{86FC1764-53AA-43BA-97DC-78E96AE96209}" dt="2025-06-02T19:36:02.013" v="3795" actId="167"/>
          <ac:spMkLst>
            <pc:docMk/>
            <pc:sldMk cId="2018509616" sldId="261"/>
            <ac:spMk id="58" creationId="{73D15080-13F5-F16C-8AF5-CCC587D899DB}"/>
          </ac:spMkLst>
        </pc:spChg>
        <pc:spChg chg="add mod">
          <ac:chgData name="Tabatha Lake" userId="705a4a83636b3694" providerId="LiveId" clId="{86FC1764-53AA-43BA-97DC-78E96AE96209}" dt="2025-07-10T14:58:47.546" v="10887" actId="20577"/>
          <ac:spMkLst>
            <pc:docMk/>
            <pc:sldMk cId="2018509616" sldId="261"/>
            <ac:spMk id="60" creationId="{62620942-BA6B-086B-D39C-51D7C4449F87}"/>
          </ac:spMkLst>
        </pc:spChg>
        <pc:spChg chg="add mod">
          <ac:chgData name="Tabatha Lake" userId="705a4a83636b3694" providerId="LiveId" clId="{86FC1764-53AA-43BA-97DC-78E96AE96209}" dt="2025-07-10T14:53:47.244" v="10849" actId="20577"/>
          <ac:spMkLst>
            <pc:docMk/>
            <pc:sldMk cId="2018509616" sldId="261"/>
            <ac:spMk id="62" creationId="{E220A2FE-60D2-39A9-493A-8FD18D4E289B}"/>
          </ac:spMkLst>
        </pc:spChg>
        <pc:spChg chg="add mod">
          <ac:chgData name="Tabatha Lake" userId="705a4a83636b3694" providerId="LiveId" clId="{86FC1764-53AA-43BA-97DC-78E96AE96209}" dt="2025-07-10T14:53:24.245" v="10819" actId="20577"/>
          <ac:spMkLst>
            <pc:docMk/>
            <pc:sldMk cId="2018509616" sldId="261"/>
            <ac:spMk id="63" creationId="{22210A1A-0B66-6725-5A3F-B85B89381C25}"/>
          </ac:spMkLst>
        </pc:spChg>
        <pc:spChg chg="add mod ord">
          <ac:chgData name="Tabatha Lake" userId="705a4a83636b3694" providerId="LiveId" clId="{86FC1764-53AA-43BA-97DC-78E96AE96209}" dt="2025-06-02T20:00:30.590" v="4259" actId="1076"/>
          <ac:spMkLst>
            <pc:docMk/>
            <pc:sldMk cId="2018509616" sldId="261"/>
            <ac:spMk id="64" creationId="{394AD73A-6EEC-49F4-17C1-1151F73B891D}"/>
          </ac:spMkLst>
        </pc:spChg>
        <pc:spChg chg="add mod ord">
          <ac:chgData name="Tabatha Lake" userId="705a4a83636b3694" providerId="LiveId" clId="{86FC1764-53AA-43BA-97DC-78E96AE96209}" dt="2025-06-02T20:07:58.217" v="4381" actId="167"/>
          <ac:spMkLst>
            <pc:docMk/>
            <pc:sldMk cId="2018509616" sldId="261"/>
            <ac:spMk id="65" creationId="{8FB8BC4D-0D29-5D09-7438-36DC5F65DCF7}"/>
          </ac:spMkLst>
        </pc:spChg>
        <pc:spChg chg="add mod ord">
          <ac:chgData name="Tabatha Lake" userId="705a4a83636b3694" providerId="LiveId" clId="{86FC1764-53AA-43BA-97DC-78E96AE96209}" dt="2025-06-02T20:11:45.641" v="4443" actId="167"/>
          <ac:spMkLst>
            <pc:docMk/>
            <pc:sldMk cId="2018509616" sldId="261"/>
            <ac:spMk id="66" creationId="{EAA91499-25DE-7C5A-E40B-0A984B5B5F21}"/>
          </ac:spMkLst>
        </pc:spChg>
        <pc:spChg chg="add mod ord">
          <ac:chgData name="Tabatha Lake" userId="705a4a83636b3694" providerId="LiveId" clId="{86FC1764-53AA-43BA-97DC-78E96AE96209}" dt="2025-06-02T20:32:46.762" v="5355" actId="207"/>
          <ac:spMkLst>
            <pc:docMk/>
            <pc:sldMk cId="2018509616" sldId="261"/>
            <ac:spMk id="67" creationId="{09E2221E-21BB-71E3-3538-2C5B7E93E11F}"/>
          </ac:spMkLst>
        </pc:spChg>
        <pc:spChg chg="add mod ord">
          <ac:chgData name="Tabatha Lake" userId="705a4a83636b3694" providerId="LiveId" clId="{86FC1764-53AA-43BA-97DC-78E96AE96209}" dt="2025-06-02T20:38:11.784" v="5824" actId="167"/>
          <ac:spMkLst>
            <pc:docMk/>
            <pc:sldMk cId="2018509616" sldId="261"/>
            <ac:spMk id="68" creationId="{3D95D093-3AA0-FDD4-48F1-3748C3BAFF19}"/>
          </ac:spMkLst>
        </pc:spChg>
        <pc:spChg chg="add">
          <ac:chgData name="Tabatha Lake" userId="705a4a83636b3694" providerId="LiveId" clId="{86FC1764-53AA-43BA-97DC-78E96AE96209}" dt="2025-06-03T14:34:21.644" v="8108"/>
          <ac:spMkLst>
            <pc:docMk/>
            <pc:sldMk cId="2018509616" sldId="261"/>
            <ac:spMk id="69" creationId="{F2AEE6B6-9154-194E-9EA1-9027785FBCBE}"/>
          </ac:spMkLst>
        </pc:spChg>
        <pc:spChg chg="mod">
          <ac:chgData name="Tabatha Lake" userId="705a4a83636b3694" providerId="LiveId" clId="{86FC1764-53AA-43BA-97DC-78E96AE96209}" dt="2025-06-03T16:22:09.819" v="10239" actId="1076"/>
          <ac:spMkLst>
            <pc:docMk/>
            <pc:sldMk cId="2018509616" sldId="261"/>
            <ac:spMk id="126" creationId="{9E171322-416C-31F2-CE3F-0415FADE8951}"/>
          </ac:spMkLst>
        </pc:spChg>
        <pc:spChg chg="mod topLvl">
          <ac:chgData name="Tabatha Lake" userId="705a4a83636b3694" providerId="LiveId" clId="{86FC1764-53AA-43BA-97DC-78E96AE96209}" dt="2025-06-03T16:22:20.180" v="10241" actId="1076"/>
          <ac:spMkLst>
            <pc:docMk/>
            <pc:sldMk cId="2018509616" sldId="261"/>
            <ac:spMk id="129" creationId="{BF864450-3B05-0B9A-021E-B4A110577647}"/>
          </ac:spMkLst>
        </pc:spChg>
        <pc:spChg chg="mod">
          <ac:chgData name="Tabatha Lake" userId="705a4a83636b3694" providerId="LiveId" clId="{86FC1764-53AA-43BA-97DC-78E96AE96209}" dt="2025-06-02T17:43:28.563" v="3661" actId="20577"/>
          <ac:spMkLst>
            <pc:docMk/>
            <pc:sldMk cId="2018509616" sldId="261"/>
            <ac:spMk id="132" creationId="{15ED66A2-BDCF-F97F-613D-A5F322F77A33}"/>
          </ac:spMkLst>
        </pc:spChg>
        <pc:spChg chg="mod">
          <ac:chgData name="Tabatha Lake" userId="705a4a83636b3694" providerId="LiveId" clId="{86FC1764-53AA-43BA-97DC-78E96AE96209}" dt="2025-06-02T17:33:07.679" v="3558" actId="1076"/>
          <ac:spMkLst>
            <pc:docMk/>
            <pc:sldMk cId="2018509616" sldId="261"/>
            <ac:spMk id="133" creationId="{BE0E49B2-5F22-A4CF-2921-09005B22456B}"/>
          </ac:spMkLst>
        </pc:spChg>
        <pc:spChg chg="mod">
          <ac:chgData name="Tabatha Lake" userId="705a4a83636b3694" providerId="LiveId" clId="{86FC1764-53AA-43BA-97DC-78E96AE96209}" dt="2025-06-02T16:35:27.846" v="2887" actId="1076"/>
          <ac:spMkLst>
            <pc:docMk/>
            <pc:sldMk cId="2018509616" sldId="261"/>
            <ac:spMk id="476" creationId="{B7DE535B-9F41-4DBF-5385-71DBEA6AD3CF}"/>
          </ac:spMkLst>
        </pc:spChg>
        <pc:spChg chg="mod">
          <ac:chgData name="Tabatha Lake" userId="705a4a83636b3694" providerId="LiveId" clId="{86FC1764-53AA-43BA-97DC-78E96AE96209}" dt="2025-06-02T17:33:43.066" v="3562" actId="1076"/>
          <ac:spMkLst>
            <pc:docMk/>
            <pc:sldMk cId="2018509616" sldId="261"/>
            <ac:spMk id="604" creationId="{40F0B236-A16D-92C0-4E5E-B8094CF5F538}"/>
          </ac:spMkLst>
        </pc:spChg>
        <pc:spChg chg="mod topLvl">
          <ac:chgData name="Tabatha Lake" userId="705a4a83636b3694" providerId="LiveId" clId="{86FC1764-53AA-43BA-97DC-78E96AE96209}" dt="2025-06-02T16:36:38.936" v="2920" actId="20577"/>
          <ac:spMkLst>
            <pc:docMk/>
            <pc:sldMk cId="2018509616" sldId="261"/>
            <ac:spMk id="613" creationId="{C3C72150-7D06-B7F8-C345-D4B5D81E8B21}"/>
          </ac:spMkLst>
        </pc:spChg>
        <pc:spChg chg="mod ord">
          <ac:chgData name="Tabatha Lake" userId="705a4a83636b3694" providerId="LiveId" clId="{86FC1764-53AA-43BA-97DC-78E96AE96209}" dt="2025-06-02T17:35:01.634" v="3572" actId="167"/>
          <ac:spMkLst>
            <pc:docMk/>
            <pc:sldMk cId="2018509616" sldId="261"/>
            <ac:spMk id="746" creationId="{8C671124-344C-ADE0-15A1-84A66AA09AB2}"/>
          </ac:spMkLst>
        </pc:spChg>
        <pc:grpChg chg="add mod">
          <ac:chgData name="Tabatha Lake" userId="705a4a83636b3694" providerId="LiveId" clId="{86FC1764-53AA-43BA-97DC-78E96AE96209}" dt="2025-06-02T17:01:23.562" v="3434" actId="1076"/>
          <ac:grpSpMkLst>
            <pc:docMk/>
            <pc:sldMk cId="2018509616" sldId="261"/>
            <ac:grpSpMk id="23" creationId="{C88C061E-DF4A-4258-E228-3D0143BA83DE}"/>
          </ac:grpSpMkLst>
        </pc:grpChg>
        <pc:grpChg chg="mod">
          <ac:chgData name="Tabatha Lake" userId="705a4a83636b3694" providerId="LiveId" clId="{86FC1764-53AA-43BA-97DC-78E96AE96209}" dt="2025-06-03T16:22:13.782" v="10240" actId="1076"/>
          <ac:grpSpMkLst>
            <pc:docMk/>
            <pc:sldMk cId="2018509616" sldId="261"/>
            <ac:grpSpMk id="124" creationId="{E536BD0F-5E5F-FA2F-5DA4-1F2772C260FC}"/>
          </ac:grpSpMkLst>
        </pc:grpChg>
        <pc:grpChg chg="mod">
          <ac:chgData name="Tabatha Lake" userId="705a4a83636b3694" providerId="LiveId" clId="{86FC1764-53AA-43BA-97DC-78E96AE96209}" dt="2025-06-02T16:38:52.412" v="2959" actId="1076"/>
          <ac:grpSpMkLst>
            <pc:docMk/>
            <pc:sldMk cId="2018509616" sldId="261"/>
            <ac:grpSpMk id="178" creationId="{3E693085-52AA-3EB8-8F2A-D2BD80F6494E}"/>
          </ac:grpSpMkLst>
        </pc:grpChg>
        <pc:grpChg chg="mod">
          <ac:chgData name="Tabatha Lake" userId="705a4a83636b3694" providerId="LiveId" clId="{86FC1764-53AA-43BA-97DC-78E96AE96209}" dt="2025-06-02T16:38:30.492" v="2951" actId="1076"/>
          <ac:grpSpMkLst>
            <pc:docMk/>
            <pc:sldMk cId="2018509616" sldId="261"/>
            <ac:grpSpMk id="292" creationId="{5BB69924-8DF1-9E0B-B293-B8966E07666E}"/>
          </ac:grpSpMkLst>
        </pc:grpChg>
        <pc:grpChg chg="mod">
          <ac:chgData name="Tabatha Lake" userId="705a4a83636b3694" providerId="LiveId" clId="{86FC1764-53AA-43BA-97DC-78E96AE96209}" dt="2025-06-02T16:35:21.082" v="2881" actId="14100"/>
          <ac:grpSpMkLst>
            <pc:docMk/>
            <pc:sldMk cId="2018509616" sldId="261"/>
            <ac:grpSpMk id="379" creationId="{38A82F83-800E-3E5A-D93A-9EE5F9063DA1}"/>
          </ac:grpSpMkLst>
        </pc:grpChg>
        <pc:graphicFrameChg chg="add mod modGraphic">
          <ac:chgData name="Tabatha Lake" userId="705a4a83636b3694" providerId="LiveId" clId="{86FC1764-53AA-43BA-97DC-78E96AE96209}" dt="2025-07-10T16:43:44.080" v="11142" actId="1076"/>
          <ac:graphicFrameMkLst>
            <pc:docMk/>
            <pc:sldMk cId="2018509616" sldId="261"/>
            <ac:graphicFrameMk id="13" creationId="{5262F755-B663-CCA9-5088-6729F5481400}"/>
          </ac:graphicFrameMkLst>
        </pc:graphicFrameChg>
        <pc:graphicFrameChg chg="add mod modGraphic">
          <ac:chgData name="Tabatha Lake" userId="705a4a83636b3694" providerId="LiveId" clId="{86FC1764-53AA-43BA-97DC-78E96AE96209}" dt="2025-06-02T16:53:03.990" v="3200" actId="1076"/>
          <ac:graphicFrameMkLst>
            <pc:docMk/>
            <pc:sldMk cId="2018509616" sldId="261"/>
            <ac:graphicFrameMk id="15" creationId="{162A36B4-1DBE-DF29-0473-E3E89C5C7865}"/>
          </ac:graphicFrameMkLst>
        </pc:graphicFrameChg>
        <pc:graphicFrameChg chg="add mod modGraphic">
          <ac:chgData name="Tabatha Lake" userId="705a4a83636b3694" providerId="LiveId" clId="{86FC1764-53AA-43BA-97DC-78E96AE96209}" dt="2025-06-02T17:35:15.743" v="3573" actId="1076"/>
          <ac:graphicFrameMkLst>
            <pc:docMk/>
            <pc:sldMk cId="2018509616" sldId="261"/>
            <ac:graphicFrameMk id="19" creationId="{BA473F7C-935E-A970-098F-1E6943A453A3}"/>
          </ac:graphicFrameMkLst>
        </pc:graphicFrameChg>
        <pc:graphicFrameChg chg="add mod modGraphic">
          <ac:chgData name="Tabatha Lake" userId="705a4a83636b3694" providerId="LiveId" clId="{86FC1764-53AA-43BA-97DC-78E96AE96209}" dt="2025-06-02T20:37:30.325" v="5820" actId="14734"/>
          <ac:graphicFrameMkLst>
            <pc:docMk/>
            <pc:sldMk cId="2018509616" sldId="261"/>
            <ac:graphicFrameMk id="22" creationId="{3010964F-76FE-78DF-3EFF-C8E73CE6DE35}"/>
          </ac:graphicFrameMkLst>
        </pc:graphicFrameChg>
        <pc:graphicFrameChg chg="add mod modGraphic">
          <ac:chgData name="Tabatha Lake" userId="705a4a83636b3694" providerId="LiveId" clId="{86FC1764-53AA-43BA-97DC-78E96AE96209}" dt="2025-06-02T17:04:18.864" v="3517" actId="1076"/>
          <ac:graphicFrameMkLst>
            <pc:docMk/>
            <pc:sldMk cId="2018509616" sldId="261"/>
            <ac:graphicFrameMk id="32" creationId="{E8A5D999-AF18-F1BF-D4B6-1EA848A15ACC}"/>
          </ac:graphicFrameMkLst>
        </pc:graphicFrameChg>
        <pc:picChg chg="add mod">
          <ac:chgData name="Tabatha Lake" userId="705a4a83636b3694" providerId="LiveId" clId="{86FC1764-53AA-43BA-97DC-78E96AE96209}" dt="2025-06-02T17:35:31.299" v="3574" actId="1076"/>
          <ac:picMkLst>
            <pc:docMk/>
            <pc:sldMk cId="2018509616" sldId="261"/>
            <ac:picMk id="3" creationId="{AA3AA008-2878-5610-180D-4E014D64B46B}"/>
          </ac:picMkLst>
        </pc:picChg>
        <pc:picChg chg="add mod">
          <ac:chgData name="Tabatha Lake" userId="705a4a83636b3694" providerId="LiveId" clId="{86FC1764-53AA-43BA-97DC-78E96AE96209}" dt="2025-06-03T16:24:10.143" v="10256" actId="1076"/>
          <ac:picMkLst>
            <pc:docMk/>
            <pc:sldMk cId="2018509616" sldId="261"/>
            <ac:picMk id="6" creationId="{61C8BC83-9C04-14C1-F42A-952B1FB6FDFE}"/>
          </ac:picMkLst>
        </pc:picChg>
        <pc:picChg chg="add mod ord">
          <ac:chgData name="Tabatha Lake" userId="705a4a83636b3694" providerId="LiveId" clId="{86FC1764-53AA-43BA-97DC-78E96AE96209}" dt="2025-06-02T17:38:07.823" v="3611" actId="167"/>
          <ac:picMkLst>
            <pc:docMk/>
            <pc:sldMk cId="2018509616" sldId="261"/>
            <ac:picMk id="41" creationId="{6A2E496C-D4EE-75B5-674A-EBAFFBD410F5}"/>
          </ac:picMkLst>
        </pc:picChg>
        <pc:picChg chg="add mod ord">
          <ac:chgData name="Tabatha Lake" userId="705a4a83636b3694" providerId="LiveId" clId="{86FC1764-53AA-43BA-97DC-78E96AE96209}" dt="2025-06-02T17:38:03.840" v="3610" actId="167"/>
          <ac:picMkLst>
            <pc:docMk/>
            <pc:sldMk cId="2018509616" sldId="261"/>
            <ac:picMk id="42" creationId="{D48D2409-1F33-D52B-ABF4-02C683AA4979}"/>
          </ac:picMkLst>
        </pc:picChg>
        <pc:picChg chg="add mod ord">
          <ac:chgData name="Tabatha Lake" userId="705a4a83636b3694" providerId="LiveId" clId="{86FC1764-53AA-43BA-97DC-78E96AE96209}" dt="2025-06-02T17:37:59.403" v="3609" actId="167"/>
          <ac:picMkLst>
            <pc:docMk/>
            <pc:sldMk cId="2018509616" sldId="261"/>
            <ac:picMk id="43" creationId="{535C5BFE-62E5-1BF8-DA9D-0610B49F62A6}"/>
          </ac:picMkLst>
        </pc:picChg>
        <pc:picChg chg="add mod ord">
          <ac:chgData name="Tabatha Lake" userId="705a4a83636b3694" providerId="LiveId" clId="{86FC1764-53AA-43BA-97DC-78E96AE96209}" dt="2025-06-02T17:37:56.317" v="3608" actId="167"/>
          <ac:picMkLst>
            <pc:docMk/>
            <pc:sldMk cId="2018509616" sldId="261"/>
            <ac:picMk id="44" creationId="{589712A1-1045-809D-6E7B-CFA00F58516C}"/>
          </ac:picMkLst>
        </pc:picChg>
        <pc:picChg chg="add mod ord">
          <ac:chgData name="Tabatha Lake" userId="705a4a83636b3694" providerId="LiveId" clId="{86FC1764-53AA-43BA-97DC-78E96AE96209}" dt="2025-06-02T17:37:46.419" v="3606" actId="167"/>
          <ac:picMkLst>
            <pc:docMk/>
            <pc:sldMk cId="2018509616" sldId="261"/>
            <ac:picMk id="45" creationId="{E01CDCC3-0844-A07B-400E-0C22F467D241}"/>
          </ac:picMkLst>
        </pc:picChg>
        <pc:picChg chg="add mod ord">
          <ac:chgData name="Tabatha Lake" userId="705a4a83636b3694" providerId="LiveId" clId="{86FC1764-53AA-43BA-97DC-78E96AE96209}" dt="2025-06-02T17:37:52.069" v="3607" actId="167"/>
          <ac:picMkLst>
            <pc:docMk/>
            <pc:sldMk cId="2018509616" sldId="261"/>
            <ac:picMk id="46" creationId="{54D4A7C1-1295-646F-976F-1B100EAFC80C}"/>
          </ac:picMkLst>
        </pc:picChg>
        <pc:picChg chg="add mod ord">
          <ac:chgData name="Tabatha Lake" userId="705a4a83636b3694" providerId="LiveId" clId="{86FC1764-53AA-43BA-97DC-78E96AE96209}" dt="2025-06-02T17:37:43.710" v="3605" actId="167"/>
          <ac:picMkLst>
            <pc:docMk/>
            <pc:sldMk cId="2018509616" sldId="261"/>
            <ac:picMk id="47" creationId="{15A96F7F-88F6-A50F-131E-5FB812D8DA00}"/>
          </ac:picMkLst>
        </pc:picChg>
        <pc:picChg chg="add mod ord">
          <ac:chgData name="Tabatha Lake" userId="705a4a83636b3694" providerId="LiveId" clId="{86FC1764-53AA-43BA-97DC-78E96AE96209}" dt="2025-06-02T17:37:38.648" v="3603" actId="167"/>
          <ac:picMkLst>
            <pc:docMk/>
            <pc:sldMk cId="2018509616" sldId="261"/>
            <ac:picMk id="48" creationId="{4D4FA562-7720-FC4F-1C3F-1C6E984BD509}"/>
          </ac:picMkLst>
        </pc:picChg>
        <pc:picChg chg="mod">
          <ac:chgData name="Tabatha Lake" userId="705a4a83636b3694" providerId="LiveId" clId="{86FC1764-53AA-43BA-97DC-78E96AE96209}" dt="2025-06-02T17:35:49.764" v="3576" actId="1076"/>
          <ac:picMkLst>
            <pc:docMk/>
            <pc:sldMk cId="2018509616" sldId="261"/>
            <ac:picMk id="458" creationId="{89BE5E55-6030-6B1F-AB36-E92BD345B912}"/>
          </ac:picMkLst>
        </pc:picChg>
        <pc:picChg chg="mod">
          <ac:chgData name="Tabatha Lake" userId="705a4a83636b3694" providerId="LiveId" clId="{86FC1764-53AA-43BA-97DC-78E96AE96209}" dt="2025-06-02T17:35:59.332" v="3578" actId="1076"/>
          <ac:picMkLst>
            <pc:docMk/>
            <pc:sldMk cId="2018509616" sldId="261"/>
            <ac:picMk id="1007" creationId="{354F55AD-78B3-0C94-E466-271E8705200E}"/>
          </ac:picMkLst>
        </pc:picChg>
        <pc:picChg chg="mod">
          <ac:chgData name="Tabatha Lake" userId="705a4a83636b3694" providerId="LiveId" clId="{86FC1764-53AA-43BA-97DC-78E96AE96209}" dt="2025-06-02T17:35:54.552" v="3577" actId="1076"/>
          <ac:picMkLst>
            <pc:docMk/>
            <pc:sldMk cId="2018509616" sldId="261"/>
            <ac:picMk id="1008" creationId="{7353EEFF-F617-BDB7-B694-777822B8104D}"/>
          </ac:picMkLst>
        </pc:picChg>
        <pc:picChg chg="mod">
          <ac:chgData name="Tabatha Lake" userId="705a4a83636b3694" providerId="LiveId" clId="{86FC1764-53AA-43BA-97DC-78E96AE96209}" dt="2025-06-02T17:32:10.087" v="3547" actId="1076"/>
          <ac:picMkLst>
            <pc:docMk/>
            <pc:sldMk cId="2018509616" sldId="261"/>
            <ac:picMk id="1027" creationId="{F2EC5E6B-253A-24A1-157F-D982A3737E9A}"/>
          </ac:picMkLst>
        </pc:picChg>
        <pc:picChg chg="mod">
          <ac:chgData name="Tabatha Lake" userId="705a4a83636b3694" providerId="LiveId" clId="{86FC1764-53AA-43BA-97DC-78E96AE96209}" dt="2025-06-02T17:32:30.045" v="3550" actId="1076"/>
          <ac:picMkLst>
            <pc:docMk/>
            <pc:sldMk cId="2018509616" sldId="261"/>
            <ac:picMk id="1035" creationId="{8DBD2E88-84E0-365E-B5CD-56AC32D63004}"/>
          </ac:picMkLst>
        </pc:picChg>
        <pc:picChg chg="mod">
          <ac:chgData name="Tabatha Lake" userId="705a4a83636b3694" providerId="LiveId" clId="{86FC1764-53AA-43BA-97DC-78E96AE96209}" dt="2025-06-02T17:36:52.642" v="3585" actId="1076"/>
          <ac:picMkLst>
            <pc:docMk/>
            <pc:sldMk cId="2018509616" sldId="261"/>
            <ac:picMk id="1036" creationId="{FD08B024-47BC-B583-51B1-2428B4D13033}"/>
          </ac:picMkLst>
        </pc:picChg>
        <pc:picChg chg="mod">
          <ac:chgData name="Tabatha Lake" userId="705a4a83636b3694" providerId="LiveId" clId="{86FC1764-53AA-43BA-97DC-78E96AE96209}" dt="2025-06-02T17:36:05.380" v="3579" actId="1076"/>
          <ac:picMkLst>
            <pc:docMk/>
            <pc:sldMk cId="2018509616" sldId="261"/>
            <ac:picMk id="1037" creationId="{E3CB9AA7-0063-45F2-76B9-7130B6EED15D}"/>
          </ac:picMkLst>
        </pc:picChg>
        <pc:picChg chg="mod">
          <ac:chgData name="Tabatha Lake" userId="705a4a83636b3694" providerId="LiveId" clId="{86FC1764-53AA-43BA-97DC-78E96AE96209}" dt="2025-06-02T17:36:11.381" v="3580" actId="1076"/>
          <ac:picMkLst>
            <pc:docMk/>
            <pc:sldMk cId="2018509616" sldId="261"/>
            <ac:picMk id="1039" creationId="{F7301B0B-2DA6-4184-AC3A-1C981DD39AB4}"/>
          </ac:picMkLst>
        </pc:picChg>
        <pc:picChg chg="mod">
          <ac:chgData name="Tabatha Lake" userId="705a4a83636b3694" providerId="LiveId" clId="{86FC1764-53AA-43BA-97DC-78E96AE96209}" dt="2025-06-02T17:33:28.934" v="3560" actId="1076"/>
          <ac:picMkLst>
            <pc:docMk/>
            <pc:sldMk cId="2018509616" sldId="261"/>
            <ac:picMk id="1041" creationId="{A47AC89E-1B55-904F-F0CF-53A56588DD6F}"/>
          </ac:picMkLst>
        </pc:picChg>
        <pc:picChg chg="mod">
          <ac:chgData name="Tabatha Lake" userId="705a4a83636b3694" providerId="LiveId" clId="{86FC1764-53AA-43BA-97DC-78E96AE96209}" dt="2025-06-02T17:32:17.390" v="3549" actId="1076"/>
          <ac:picMkLst>
            <pc:docMk/>
            <pc:sldMk cId="2018509616" sldId="261"/>
            <ac:picMk id="1042" creationId="{394F42A2-CD1F-9A19-EEEA-D5AA6D1F1D43}"/>
          </ac:picMkLst>
        </pc:picChg>
        <pc:picChg chg="mod">
          <ac:chgData name="Tabatha Lake" userId="705a4a83636b3694" providerId="LiveId" clId="{86FC1764-53AA-43BA-97DC-78E96AE96209}" dt="2025-06-02T17:34:43.846" v="3570" actId="1076"/>
          <ac:picMkLst>
            <pc:docMk/>
            <pc:sldMk cId="2018509616" sldId="261"/>
            <ac:picMk id="1043" creationId="{9F5099B7-C509-6384-56D5-78C541BD9FFF}"/>
          </ac:picMkLst>
        </pc:picChg>
        <pc:picChg chg="mod">
          <ac:chgData name="Tabatha Lake" userId="705a4a83636b3694" providerId="LiveId" clId="{86FC1764-53AA-43BA-97DC-78E96AE96209}" dt="2025-06-02T17:35:42.648" v="3575" actId="1076"/>
          <ac:picMkLst>
            <pc:docMk/>
            <pc:sldMk cId="2018509616" sldId="261"/>
            <ac:picMk id="1044" creationId="{F92C1CEE-1F2F-7B28-A022-45E745CCE025}"/>
          </ac:picMkLst>
        </pc:picChg>
        <pc:picChg chg="mod">
          <ac:chgData name="Tabatha Lake" userId="705a4a83636b3694" providerId="LiveId" clId="{86FC1764-53AA-43BA-97DC-78E96AE96209}" dt="2025-06-02T17:32:13.611" v="3548" actId="1076"/>
          <ac:picMkLst>
            <pc:docMk/>
            <pc:sldMk cId="2018509616" sldId="261"/>
            <ac:picMk id="1045" creationId="{5AEFF685-B868-0506-A15B-1776D27D207C}"/>
          </ac:picMkLst>
        </pc:picChg>
        <pc:picChg chg="mod">
          <ac:chgData name="Tabatha Lake" userId="705a4a83636b3694" providerId="LiveId" clId="{86FC1764-53AA-43BA-97DC-78E96AE96209}" dt="2025-06-02T17:33:24.457" v="3559" actId="1076"/>
          <ac:picMkLst>
            <pc:docMk/>
            <pc:sldMk cId="2018509616" sldId="261"/>
            <ac:picMk id="1047" creationId="{FF986413-7975-D327-78CC-9E684C38EF75}"/>
          </ac:picMkLst>
        </pc:picChg>
        <pc:picChg chg="mod">
          <ac:chgData name="Tabatha Lake" userId="705a4a83636b3694" providerId="LiveId" clId="{86FC1764-53AA-43BA-97DC-78E96AE96209}" dt="2025-06-02T17:33:01.251" v="3557" actId="1076"/>
          <ac:picMkLst>
            <pc:docMk/>
            <pc:sldMk cId="2018509616" sldId="261"/>
            <ac:picMk id="1048" creationId="{FB9245D1-1C19-D4DA-6C4D-2926DDCF26FD}"/>
          </ac:picMkLst>
        </pc:picChg>
      </pc:sldChg>
      <pc:sldChg chg="addSp delSp modSp add mod">
        <pc:chgData name="Tabatha Lake" userId="705a4a83636b3694" providerId="LiveId" clId="{86FC1764-53AA-43BA-97DC-78E96AE96209}" dt="2025-07-11T01:38:44.310" v="11263" actId="167"/>
        <pc:sldMkLst>
          <pc:docMk/>
          <pc:sldMk cId="3875211182" sldId="262"/>
        </pc:sldMkLst>
        <pc:spChg chg="mod">
          <ac:chgData name="Tabatha Lake" userId="705a4a83636b3694" providerId="LiveId" clId="{86FC1764-53AA-43BA-97DC-78E96AE96209}" dt="2025-06-03T14:55:52.664" v="8158" actId="20577"/>
          <ac:spMkLst>
            <pc:docMk/>
            <pc:sldMk cId="3875211182" sldId="262"/>
            <ac:spMk id="9" creationId="{CF6CB7E4-C3D5-566A-BF16-548B8DF291F8}"/>
          </ac:spMkLst>
        </pc:spChg>
        <pc:spChg chg="mod">
          <ac:chgData name="Tabatha Lake" userId="705a4a83636b3694" providerId="LiveId" clId="{86FC1764-53AA-43BA-97DC-78E96AE96209}" dt="2025-06-03T15:07:20.034" v="8210" actId="20577"/>
          <ac:spMkLst>
            <pc:docMk/>
            <pc:sldMk cId="3875211182" sldId="262"/>
            <ac:spMk id="14" creationId="{44549175-9F01-2B83-44F1-0C6ED4CC8DC2}"/>
          </ac:spMkLst>
        </pc:spChg>
        <pc:spChg chg="mod">
          <ac:chgData name="Tabatha Lake" userId="705a4a83636b3694" providerId="LiveId" clId="{86FC1764-53AA-43BA-97DC-78E96AE96209}" dt="2025-06-03T15:55:39.187" v="9310" actId="1076"/>
          <ac:spMkLst>
            <pc:docMk/>
            <pc:sldMk cId="3875211182" sldId="262"/>
            <ac:spMk id="16" creationId="{987F14C1-E68B-B6FF-3C9B-183A96182512}"/>
          </ac:spMkLst>
        </pc:spChg>
        <pc:spChg chg="mod">
          <ac:chgData name="Tabatha Lake" userId="705a4a83636b3694" providerId="LiveId" clId="{86FC1764-53AA-43BA-97DC-78E96AE96209}" dt="2025-06-03T15:55:11.571" v="9307" actId="1076"/>
          <ac:spMkLst>
            <pc:docMk/>
            <pc:sldMk cId="3875211182" sldId="262"/>
            <ac:spMk id="21" creationId="{3F1A6045-FEA1-0F42-9880-FE454B54620B}"/>
          </ac:spMkLst>
        </pc:spChg>
        <pc:spChg chg="mod">
          <ac:chgData name="Tabatha Lake" userId="705a4a83636b3694" providerId="LiveId" clId="{86FC1764-53AA-43BA-97DC-78E96AE96209}" dt="2025-06-03T15:58:06.909" v="9334" actId="1076"/>
          <ac:spMkLst>
            <pc:docMk/>
            <pc:sldMk cId="3875211182" sldId="262"/>
            <ac:spMk id="31" creationId="{1D61264E-58A7-4A86-5553-43251500060E}"/>
          </ac:spMkLst>
        </pc:spChg>
        <pc:spChg chg="mod">
          <ac:chgData name="Tabatha Lake" userId="705a4a83636b3694" providerId="LiveId" clId="{86FC1764-53AA-43BA-97DC-78E96AE96209}" dt="2025-06-03T15:15:17.988" v="8430" actId="1076"/>
          <ac:spMkLst>
            <pc:docMk/>
            <pc:sldMk cId="3875211182" sldId="262"/>
            <ac:spMk id="39" creationId="{8E145F81-A2F8-07A2-03C7-AA3E864426B7}"/>
          </ac:spMkLst>
        </pc:spChg>
        <pc:spChg chg="mod">
          <ac:chgData name="Tabatha Lake" userId="705a4a83636b3694" providerId="LiveId" clId="{86FC1764-53AA-43BA-97DC-78E96AE96209}" dt="2025-06-03T16:13:01.262" v="10203" actId="1076"/>
          <ac:spMkLst>
            <pc:docMk/>
            <pc:sldMk cId="3875211182" sldId="262"/>
            <ac:spMk id="49" creationId="{A372DA3B-23F4-9472-8084-1EE9617724CC}"/>
          </ac:spMkLst>
        </pc:spChg>
        <pc:spChg chg="mod">
          <ac:chgData name="Tabatha Lake" userId="705a4a83636b3694" providerId="LiveId" clId="{86FC1764-53AA-43BA-97DC-78E96AE96209}" dt="2025-07-10T14:52:36.060" v="10776" actId="20577"/>
          <ac:spMkLst>
            <pc:docMk/>
            <pc:sldMk cId="3875211182" sldId="262"/>
            <ac:spMk id="52" creationId="{D24F0DC2-4014-437D-ECD4-DE7C882C409D}"/>
          </ac:spMkLst>
        </pc:spChg>
        <pc:spChg chg="add mod ord">
          <ac:chgData name="Tabatha Lake" userId="705a4a83636b3694" providerId="LiveId" clId="{86FC1764-53AA-43BA-97DC-78E96AE96209}" dt="2025-06-03T15:09:16.569" v="8218" actId="207"/>
          <ac:spMkLst>
            <pc:docMk/>
            <pc:sldMk cId="3875211182" sldId="262"/>
            <ac:spMk id="53" creationId="{9F5C3224-A273-FF81-0D8A-C6E549DEDD0D}"/>
          </ac:spMkLst>
        </pc:spChg>
        <pc:spChg chg="mod">
          <ac:chgData name="Tabatha Lake" userId="705a4a83636b3694" providerId="LiveId" clId="{86FC1764-53AA-43BA-97DC-78E96AE96209}" dt="2025-07-10T15:01:14.883" v="11041" actId="20577"/>
          <ac:spMkLst>
            <pc:docMk/>
            <pc:sldMk cId="3875211182" sldId="262"/>
            <ac:spMk id="55" creationId="{50182020-0354-FAE4-B4F8-BB6B9278E44C}"/>
          </ac:spMkLst>
        </pc:spChg>
        <pc:spChg chg="mod">
          <ac:chgData name="Tabatha Lake" userId="705a4a83636b3694" providerId="LiveId" clId="{86FC1764-53AA-43BA-97DC-78E96AE96209}" dt="2025-07-10T14:52:05.673" v="10752" actId="20577"/>
          <ac:spMkLst>
            <pc:docMk/>
            <pc:sldMk cId="3875211182" sldId="262"/>
            <ac:spMk id="57" creationId="{F16194E8-BD95-B5FF-FCDA-5E0D05961F3C}"/>
          </ac:spMkLst>
        </pc:spChg>
        <pc:spChg chg="mod">
          <ac:chgData name="Tabatha Lake" userId="705a4a83636b3694" providerId="LiveId" clId="{86FC1764-53AA-43BA-97DC-78E96AE96209}" dt="2025-07-10T15:06:45.776" v="11135" actId="20577"/>
          <ac:spMkLst>
            <pc:docMk/>
            <pc:sldMk cId="3875211182" sldId="262"/>
            <ac:spMk id="60" creationId="{8286A39E-A42C-C0E8-9EB1-D4B96D818460}"/>
          </ac:spMkLst>
        </pc:spChg>
        <pc:spChg chg="mod">
          <ac:chgData name="Tabatha Lake" userId="705a4a83636b3694" providerId="LiveId" clId="{86FC1764-53AA-43BA-97DC-78E96AE96209}" dt="2025-07-10T14:52:51.716" v="10793" actId="20577"/>
          <ac:spMkLst>
            <pc:docMk/>
            <pc:sldMk cId="3875211182" sldId="262"/>
            <ac:spMk id="62" creationId="{E878DB30-E88B-191F-1C17-D30C85774879}"/>
          </ac:spMkLst>
        </pc:spChg>
        <pc:spChg chg="mod">
          <ac:chgData name="Tabatha Lake" userId="705a4a83636b3694" providerId="LiveId" clId="{86FC1764-53AA-43BA-97DC-78E96AE96209}" dt="2025-07-10T15:06:59.904" v="11136" actId="20577"/>
          <ac:spMkLst>
            <pc:docMk/>
            <pc:sldMk cId="3875211182" sldId="262"/>
            <ac:spMk id="63" creationId="{CFEFD361-4015-8501-38DF-7BD0BE4B1AE5}"/>
          </ac:spMkLst>
        </pc:spChg>
        <pc:spChg chg="mod">
          <ac:chgData name="Tabatha Lake" userId="705a4a83636b3694" providerId="LiveId" clId="{86FC1764-53AA-43BA-97DC-78E96AE96209}" dt="2025-06-03T15:18:41.989" v="8549" actId="1076"/>
          <ac:spMkLst>
            <pc:docMk/>
            <pc:sldMk cId="3875211182" sldId="262"/>
            <ac:spMk id="64" creationId="{2BC7F0B1-EFBC-34DC-D01B-5DB19C8CC009}"/>
          </ac:spMkLst>
        </pc:spChg>
        <pc:spChg chg="mod">
          <ac:chgData name="Tabatha Lake" userId="705a4a83636b3694" providerId="LiveId" clId="{86FC1764-53AA-43BA-97DC-78E96AE96209}" dt="2025-06-03T15:58:52.248" v="9337" actId="1076"/>
          <ac:spMkLst>
            <pc:docMk/>
            <pc:sldMk cId="3875211182" sldId="262"/>
            <ac:spMk id="65" creationId="{9FB58DE6-132F-E7C0-4C20-24940C8C0B3A}"/>
          </ac:spMkLst>
        </pc:spChg>
        <pc:spChg chg="mod">
          <ac:chgData name="Tabatha Lake" userId="705a4a83636b3694" providerId="LiveId" clId="{86FC1764-53AA-43BA-97DC-78E96AE96209}" dt="2025-06-03T16:08:57.360" v="9957" actId="1076"/>
          <ac:spMkLst>
            <pc:docMk/>
            <pc:sldMk cId="3875211182" sldId="262"/>
            <ac:spMk id="66" creationId="{31D43CFF-6D6E-096B-0A19-7DFA0D04BE4D}"/>
          </ac:spMkLst>
        </pc:spChg>
        <pc:spChg chg="add del mod">
          <ac:chgData name="Tabatha Lake" userId="705a4a83636b3694" providerId="LiveId" clId="{86FC1764-53AA-43BA-97DC-78E96AE96209}" dt="2025-06-03T16:25:14.498" v="10266" actId="478"/>
          <ac:spMkLst>
            <pc:docMk/>
            <pc:sldMk cId="3875211182" sldId="262"/>
            <ac:spMk id="67" creationId="{DD24EEC9-24A8-55BD-DA52-C6834D405855}"/>
          </ac:spMkLst>
        </pc:spChg>
        <pc:spChg chg="mod">
          <ac:chgData name="Tabatha Lake" userId="705a4a83636b3694" providerId="LiveId" clId="{86FC1764-53AA-43BA-97DC-78E96AE96209}" dt="2025-06-03T16:02:47.332" v="9712" actId="1076"/>
          <ac:spMkLst>
            <pc:docMk/>
            <pc:sldMk cId="3875211182" sldId="262"/>
            <ac:spMk id="68" creationId="{C620E26D-7DD1-1C69-D0B2-EB60BD53B840}"/>
          </ac:spMkLst>
        </pc:spChg>
        <pc:spChg chg="mod">
          <ac:chgData name="Tabatha Lake" userId="705a4a83636b3694" providerId="LiveId" clId="{86FC1764-53AA-43BA-97DC-78E96AE96209}" dt="2025-06-03T16:23:03.794" v="10246" actId="1076"/>
          <ac:spMkLst>
            <pc:docMk/>
            <pc:sldMk cId="3875211182" sldId="262"/>
            <ac:spMk id="126" creationId="{3057E4A9-610D-7ECD-9BFD-59576900C862}"/>
          </ac:spMkLst>
        </pc:spChg>
        <pc:spChg chg="mod topLvl">
          <ac:chgData name="Tabatha Lake" userId="705a4a83636b3694" providerId="LiveId" clId="{86FC1764-53AA-43BA-97DC-78E96AE96209}" dt="2025-06-03T16:23:10.837" v="10247" actId="1076"/>
          <ac:spMkLst>
            <pc:docMk/>
            <pc:sldMk cId="3875211182" sldId="262"/>
            <ac:spMk id="129" creationId="{F7BBB5B6-57A7-0900-7DBC-E1C2B898650F}"/>
          </ac:spMkLst>
        </pc:spChg>
        <pc:spChg chg="mod">
          <ac:chgData name="Tabatha Lake" userId="705a4a83636b3694" providerId="LiveId" clId="{86FC1764-53AA-43BA-97DC-78E96AE96209}" dt="2025-06-03T14:54:58.598" v="8141" actId="20577"/>
          <ac:spMkLst>
            <pc:docMk/>
            <pc:sldMk cId="3875211182" sldId="262"/>
            <ac:spMk id="132" creationId="{E8135245-C0B7-AF4E-D431-D10FE0145468}"/>
          </ac:spMkLst>
        </pc:spChg>
        <pc:spChg chg="mod">
          <ac:chgData name="Tabatha Lake" userId="705a4a83636b3694" providerId="LiveId" clId="{86FC1764-53AA-43BA-97DC-78E96AE96209}" dt="2025-07-11T01:37:42.843" v="11253" actId="1076"/>
          <ac:spMkLst>
            <pc:docMk/>
            <pc:sldMk cId="3875211182" sldId="262"/>
            <ac:spMk id="133" creationId="{FD492D11-4481-8511-4CE9-4C2EF79764FA}"/>
          </ac:spMkLst>
        </pc:spChg>
        <pc:spChg chg="mod">
          <ac:chgData name="Tabatha Lake" userId="705a4a83636b3694" providerId="LiveId" clId="{86FC1764-53AA-43BA-97DC-78E96AE96209}" dt="2025-07-11T01:37:28.859" v="11251" actId="1076"/>
          <ac:spMkLst>
            <pc:docMk/>
            <pc:sldMk cId="3875211182" sldId="262"/>
            <ac:spMk id="746" creationId="{85A7F659-F074-6022-DF57-5314C536A006}"/>
          </ac:spMkLst>
        </pc:spChg>
        <pc:grpChg chg="mod">
          <ac:chgData name="Tabatha Lake" userId="705a4a83636b3694" providerId="LiveId" clId="{86FC1764-53AA-43BA-97DC-78E96AE96209}" dt="2025-06-03T15:06:37.277" v="8189" actId="1076"/>
          <ac:grpSpMkLst>
            <pc:docMk/>
            <pc:sldMk cId="3875211182" sldId="262"/>
            <ac:grpSpMk id="367" creationId="{0F1BF81B-8830-1BC4-5316-D33431C515DF}"/>
          </ac:grpSpMkLst>
        </pc:grpChg>
        <pc:grpChg chg="mod">
          <ac:chgData name="Tabatha Lake" userId="705a4a83636b3694" providerId="LiveId" clId="{86FC1764-53AA-43BA-97DC-78E96AE96209}" dt="2025-07-11T01:38:29.961" v="11261" actId="1076"/>
          <ac:grpSpMkLst>
            <pc:docMk/>
            <pc:sldMk cId="3875211182" sldId="262"/>
            <ac:grpSpMk id="379" creationId="{41D83F6E-4EDF-D0B5-B2DB-8726CC937B74}"/>
          </ac:grpSpMkLst>
        </pc:grpChg>
        <pc:graphicFrameChg chg="add mod">
          <ac:chgData name="Tabatha Lake" userId="705a4a83636b3694" providerId="LiveId" clId="{86FC1764-53AA-43BA-97DC-78E96AE96209}" dt="2025-06-03T15:14:47.600" v="8427" actId="1076"/>
          <ac:graphicFrameMkLst>
            <pc:docMk/>
            <pc:sldMk cId="3875211182" sldId="262"/>
            <ac:graphicFrameMk id="4" creationId="{0F993FE0-563F-8F6A-C942-0185EAE0ABCF}"/>
          </ac:graphicFrameMkLst>
        </pc:graphicFrameChg>
        <pc:graphicFrameChg chg="add mod">
          <ac:chgData name="Tabatha Lake" userId="705a4a83636b3694" providerId="LiveId" clId="{86FC1764-53AA-43BA-97DC-78E96AE96209}" dt="2025-06-03T15:55:01.653" v="9306" actId="1076"/>
          <ac:graphicFrameMkLst>
            <pc:docMk/>
            <pc:sldMk cId="3875211182" sldId="262"/>
            <ac:graphicFrameMk id="5" creationId="{AAC3A1CF-7DDA-0E64-BDB1-39A41F6B0256}"/>
          </ac:graphicFrameMkLst>
        </pc:graphicFrameChg>
        <pc:graphicFrameChg chg="add mod">
          <ac:chgData name="Tabatha Lake" userId="705a4a83636b3694" providerId="LiveId" clId="{86FC1764-53AA-43BA-97DC-78E96AE96209}" dt="2025-06-03T15:58:03.585" v="9333" actId="1076"/>
          <ac:graphicFrameMkLst>
            <pc:docMk/>
            <pc:sldMk cId="3875211182" sldId="262"/>
            <ac:graphicFrameMk id="13" creationId="{5F4FD409-296F-AAF3-22D1-0652354B4779}"/>
          </ac:graphicFrameMkLst>
        </pc:graphicFrameChg>
        <pc:graphicFrameChg chg="add mod">
          <ac:chgData name="Tabatha Lake" userId="705a4a83636b3694" providerId="LiveId" clId="{86FC1764-53AA-43BA-97DC-78E96AE96209}" dt="2025-06-03T15:07:40.915" v="8211"/>
          <ac:graphicFrameMkLst>
            <pc:docMk/>
            <pc:sldMk cId="3875211182" sldId="262"/>
            <ac:graphicFrameMk id="51" creationId="{6F871711-E8D2-ECAF-C48D-326DA8772A7B}"/>
          </ac:graphicFrameMkLst>
        </pc:graphicFrameChg>
        <pc:graphicFrameChg chg="add mod">
          <ac:chgData name="Tabatha Lake" userId="705a4a83636b3694" providerId="LiveId" clId="{86FC1764-53AA-43BA-97DC-78E96AE96209}" dt="2025-07-11T01:37:04.931" v="11250" actId="1076"/>
          <ac:graphicFrameMkLst>
            <pc:docMk/>
            <pc:sldMk cId="3875211182" sldId="262"/>
            <ac:graphicFrameMk id="54" creationId="{B7ED335B-90A6-DC92-DFDD-377480EB8219}"/>
          </ac:graphicFrameMkLst>
        </pc:graphicFrameChg>
        <pc:picChg chg="mod">
          <ac:chgData name="Tabatha Lake" userId="705a4a83636b3694" providerId="LiveId" clId="{86FC1764-53AA-43BA-97DC-78E96AE96209}" dt="2025-06-03T15:59:00.560" v="9338" actId="1076"/>
          <ac:picMkLst>
            <pc:docMk/>
            <pc:sldMk cId="3875211182" sldId="262"/>
            <ac:picMk id="3" creationId="{D204F461-6FC3-0578-11D2-30BD256E6092}"/>
          </ac:picMkLst>
        </pc:picChg>
        <pc:picChg chg="add mod ord">
          <ac:chgData name="Tabatha Lake" userId="705a4a83636b3694" providerId="LiveId" clId="{86FC1764-53AA-43BA-97DC-78E96AE96209}" dt="2025-06-03T15:01:18.999" v="8177" actId="167"/>
          <ac:picMkLst>
            <pc:docMk/>
            <pc:sldMk cId="3875211182" sldId="262"/>
            <ac:picMk id="6" creationId="{BFFCD36F-CB8E-007C-21E9-CD89B131B554}"/>
          </ac:picMkLst>
        </pc:picChg>
        <pc:picChg chg="add mod ord">
          <ac:chgData name="Tabatha Lake" userId="705a4a83636b3694" providerId="LiveId" clId="{86FC1764-53AA-43BA-97DC-78E96AE96209}" dt="2025-06-03T15:01:02.919" v="8175" actId="167"/>
          <ac:picMkLst>
            <pc:docMk/>
            <pc:sldMk cId="3875211182" sldId="262"/>
            <ac:picMk id="7" creationId="{168DB6D7-64B4-FE1F-9F18-31B70ED1AC8B}"/>
          </ac:picMkLst>
        </pc:picChg>
        <pc:picChg chg="add mod">
          <ac:chgData name="Tabatha Lake" userId="705a4a83636b3694" providerId="LiveId" clId="{86FC1764-53AA-43BA-97DC-78E96AE96209}" dt="2025-06-03T15:08:22.835" v="8213" actId="1076"/>
          <ac:picMkLst>
            <pc:docMk/>
            <pc:sldMk cId="3875211182" sldId="262"/>
            <ac:picMk id="17" creationId="{9F5519E7-436C-4973-F99F-5B915E369705}"/>
          </ac:picMkLst>
        </pc:picChg>
        <pc:picChg chg="add mod">
          <ac:chgData name="Tabatha Lake" userId="705a4a83636b3694" providerId="LiveId" clId="{86FC1764-53AA-43BA-97DC-78E96AE96209}" dt="2025-06-03T15:08:12.810" v="8212" actId="1076"/>
          <ac:picMkLst>
            <pc:docMk/>
            <pc:sldMk cId="3875211182" sldId="262"/>
            <ac:picMk id="18" creationId="{2FB315A9-AC4D-5193-9B4D-51AE5C5B6844}"/>
          </ac:picMkLst>
        </pc:picChg>
        <pc:picChg chg="add mod">
          <ac:chgData name="Tabatha Lake" userId="705a4a83636b3694" providerId="LiveId" clId="{86FC1764-53AA-43BA-97DC-78E96AE96209}" dt="2025-06-03T16:24:26.405" v="10258" actId="1076"/>
          <ac:picMkLst>
            <pc:docMk/>
            <pc:sldMk cId="3875211182" sldId="262"/>
            <ac:picMk id="19" creationId="{33287859-24AA-C894-D45C-7F44961D3069}"/>
          </ac:picMkLst>
        </pc:picChg>
        <pc:picChg chg="add mod ord">
          <ac:chgData name="Tabatha Lake" userId="705a4a83636b3694" providerId="LiveId" clId="{86FC1764-53AA-43BA-97DC-78E96AE96209}" dt="2025-06-03T15:06:14.554" v="8185" actId="167"/>
          <ac:picMkLst>
            <pc:docMk/>
            <pc:sldMk cId="3875211182" sldId="262"/>
            <ac:picMk id="40" creationId="{9BFC2E87-C295-C5C1-783E-8CF66A3EF90C}"/>
          </ac:picMkLst>
        </pc:picChg>
        <pc:picChg chg="mod">
          <ac:chgData name="Tabatha Lake" userId="705a4a83636b3694" providerId="LiveId" clId="{86FC1764-53AA-43BA-97DC-78E96AE96209}" dt="2025-06-03T16:11:27.921" v="10173" actId="1076"/>
          <ac:picMkLst>
            <pc:docMk/>
            <pc:sldMk cId="3875211182" sldId="262"/>
            <ac:picMk id="47" creationId="{15894D60-0FDD-6A2A-3A91-6671958514F9}"/>
          </ac:picMkLst>
        </pc:picChg>
        <pc:picChg chg="add mod ord">
          <ac:chgData name="Tabatha Lake" userId="705a4a83636b3694" providerId="LiveId" clId="{86FC1764-53AA-43BA-97DC-78E96AE96209}" dt="2025-06-03T15:05:36.648" v="8183" actId="167"/>
          <ac:picMkLst>
            <pc:docMk/>
            <pc:sldMk cId="3875211182" sldId="262"/>
            <ac:picMk id="50" creationId="{4CB79232-EF59-72C1-4F4C-9CB9787930D8}"/>
          </ac:picMkLst>
        </pc:picChg>
        <pc:picChg chg="add mod ord">
          <ac:chgData name="Tabatha Lake" userId="705a4a83636b3694" providerId="LiveId" clId="{86FC1764-53AA-43BA-97DC-78E96AE96209}" dt="2025-07-11T01:38:44.310" v="11263" actId="167"/>
          <ac:picMkLst>
            <pc:docMk/>
            <pc:sldMk cId="3875211182" sldId="262"/>
            <ac:picMk id="56" creationId="{30D67D8B-13D8-FCE4-03F4-522A9E7D3970}"/>
          </ac:picMkLst>
        </pc:picChg>
        <pc:picChg chg="mod">
          <ac:chgData name="Tabatha Lake" userId="705a4a83636b3694" providerId="LiveId" clId="{86FC1764-53AA-43BA-97DC-78E96AE96209}" dt="2025-06-03T15:58:28.621" v="9335" actId="1076"/>
          <ac:picMkLst>
            <pc:docMk/>
            <pc:sldMk cId="3875211182" sldId="262"/>
            <ac:picMk id="458" creationId="{8F40E10D-7034-32B5-E911-BDA349BB9185}"/>
          </ac:picMkLst>
        </pc:picChg>
        <pc:picChg chg="mod">
          <ac:chgData name="Tabatha Lake" userId="705a4a83636b3694" providerId="LiveId" clId="{86FC1764-53AA-43BA-97DC-78E96AE96209}" dt="2025-07-11T01:37:55.902" v="11255" actId="1076"/>
          <ac:picMkLst>
            <pc:docMk/>
            <pc:sldMk cId="3875211182" sldId="262"/>
            <ac:picMk id="1035" creationId="{F0E5F252-9C37-95C7-E978-A5681B742373}"/>
          </ac:picMkLst>
        </pc:picChg>
        <pc:picChg chg="mod">
          <ac:chgData name="Tabatha Lake" userId="705a4a83636b3694" providerId="LiveId" clId="{86FC1764-53AA-43BA-97DC-78E96AE96209}" dt="2025-06-03T15:58:40.193" v="9336" actId="1076"/>
          <ac:picMkLst>
            <pc:docMk/>
            <pc:sldMk cId="3875211182" sldId="262"/>
            <ac:picMk id="1039" creationId="{DC8BCDF3-6069-2A56-B976-9BC3A1906F23}"/>
          </ac:picMkLst>
        </pc:picChg>
        <pc:picChg chg="mod">
          <ac:chgData name="Tabatha Lake" userId="705a4a83636b3694" providerId="LiveId" clId="{86FC1764-53AA-43BA-97DC-78E96AE96209}" dt="2025-07-11T01:37:38.588" v="11252" actId="1076"/>
          <ac:picMkLst>
            <pc:docMk/>
            <pc:sldMk cId="3875211182" sldId="262"/>
            <ac:picMk id="1041" creationId="{F61E0AA3-7401-E182-CA22-09050F27C339}"/>
          </ac:picMkLst>
        </pc:picChg>
        <pc:picChg chg="mod">
          <ac:chgData name="Tabatha Lake" userId="705a4a83636b3694" providerId="LiveId" clId="{86FC1764-53AA-43BA-97DC-78E96AE96209}" dt="2025-06-03T15:09:35.294" v="8219" actId="1076"/>
          <ac:picMkLst>
            <pc:docMk/>
            <pc:sldMk cId="3875211182" sldId="262"/>
            <ac:picMk id="1042" creationId="{768CCED9-F75D-0722-1A31-6CA737AF6B1F}"/>
          </ac:picMkLst>
        </pc:picChg>
        <pc:picChg chg="mod">
          <ac:chgData name="Tabatha Lake" userId="705a4a83636b3694" providerId="LiveId" clId="{86FC1764-53AA-43BA-97DC-78E96AE96209}" dt="2025-07-11T01:38:21.369" v="11259" actId="1076"/>
          <ac:picMkLst>
            <pc:docMk/>
            <pc:sldMk cId="3875211182" sldId="262"/>
            <ac:picMk id="1043" creationId="{ABE9E4D5-BC48-EF8B-48A4-938D6253C673}"/>
          </ac:picMkLst>
        </pc:picChg>
        <pc:picChg chg="mod">
          <ac:chgData name="Tabatha Lake" userId="705a4a83636b3694" providerId="LiveId" clId="{86FC1764-53AA-43BA-97DC-78E96AE96209}" dt="2025-07-11T01:38:36.847" v="11262" actId="1076"/>
          <ac:picMkLst>
            <pc:docMk/>
            <pc:sldMk cId="3875211182" sldId="262"/>
            <ac:picMk id="1047" creationId="{EC53D0E6-7290-06B6-4159-A91B12CC4690}"/>
          </ac:picMkLst>
        </pc:picChg>
        <pc:picChg chg="mod">
          <ac:chgData name="Tabatha Lake" userId="705a4a83636b3694" providerId="LiveId" clId="{86FC1764-53AA-43BA-97DC-78E96AE96209}" dt="2025-07-11T01:38:27.705" v="11260" actId="1076"/>
          <ac:picMkLst>
            <pc:docMk/>
            <pc:sldMk cId="3875211182" sldId="262"/>
            <ac:picMk id="1048" creationId="{2ACB3E68-7C2A-E8CA-D104-3D1FDA226943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8T14:53:36.57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8T14:58:47.58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8T15:04:21.41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8T14:53:36.57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8T14:58:47.58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8T15:04:21.41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170238" cy="481013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6" y="3"/>
            <a:ext cx="3170238" cy="481013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r">
              <a:defRPr sz="1200"/>
            </a:lvl1pPr>
          </a:lstStyle>
          <a:p>
            <a:fld id="{5CCAC7EF-251A-42C4-9518-FACECDDA103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1200150"/>
            <a:ext cx="228600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2" tIns="45691" rIns="91382" bIns="4569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44" y="4621219"/>
            <a:ext cx="5851525" cy="3779837"/>
          </a:xfrm>
          <a:prstGeom prst="rect">
            <a:avLst/>
          </a:prstGeom>
        </p:spPr>
        <p:txBody>
          <a:bodyPr vert="horz" lIns="91382" tIns="45691" rIns="91382" bIns="4569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9"/>
            <a:ext cx="3170238" cy="481012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6" y="9120189"/>
            <a:ext cx="3170238" cy="481012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r">
              <a:defRPr sz="1200"/>
            </a:lvl1pPr>
          </a:lstStyle>
          <a:p>
            <a:fld id="{52D24513-9AD1-4D61-A554-60D255DA6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8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1pPr>
    <a:lvl2pPr marL="457010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2pPr>
    <a:lvl3pPr marL="914021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3pPr>
    <a:lvl4pPr marL="1371031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4pPr>
    <a:lvl5pPr marL="1828042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5pPr>
    <a:lvl6pPr marL="2285052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6pPr>
    <a:lvl7pPr marL="2742063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7pPr>
    <a:lvl8pPr marL="3199073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8pPr>
    <a:lvl9pPr marL="3656084" algn="l" defTabSz="914021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0D6B2-9AA8-C416-E957-08E11EBD8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C2E788-3679-EDA8-E38B-D5B1ADC64F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75CCE0-D935-343F-A16A-B8B66DC01B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A7998-A8F0-79C5-2FBF-F4FE36147C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24513-9AD1-4D61-A554-60D255DA6D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83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C4685-7723-C4A8-38FB-1282B6C73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D6B7AB-64D6-5948-630C-EF8C424055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80C9D4-961B-3B37-B943-E3D618A96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E17DF-EAC4-F7A8-2B43-4B78A69F0C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24513-9AD1-4D61-A554-60D255DA6D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7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5" y="2130430"/>
            <a:ext cx="7772398" cy="1470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4" y="3886201"/>
            <a:ext cx="6400800" cy="17525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45"/>
            <a:ext cx="205739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3" y="274645"/>
            <a:ext cx="6019799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5"/>
            <a:ext cx="7772398" cy="1362075"/>
          </a:xfrm>
        </p:spPr>
        <p:txBody>
          <a:bodyPr anchor="t"/>
          <a:lstStyle>
            <a:lvl1pPr algn="l">
              <a:defRPr sz="399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0"/>
            <a:ext cx="7772398" cy="1500188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1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1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3pPr>
            <a:lvl4pPr marL="137138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828507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28563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7427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3199884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6570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6" y="1600201"/>
            <a:ext cx="4038598" cy="4525964"/>
          </a:xfrm>
        </p:spPr>
        <p:txBody>
          <a:bodyPr/>
          <a:lstStyle>
            <a:lvl1pPr>
              <a:defRPr sz="2799"/>
            </a:lvl1pPr>
            <a:lvl2pPr>
              <a:defRPr sz="2402"/>
            </a:lvl2pPr>
            <a:lvl3pPr>
              <a:defRPr sz="1999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4" y="1600201"/>
            <a:ext cx="4038598" cy="4525964"/>
          </a:xfrm>
        </p:spPr>
        <p:txBody>
          <a:bodyPr/>
          <a:lstStyle>
            <a:lvl1pPr>
              <a:defRPr sz="2799"/>
            </a:lvl1pPr>
            <a:lvl2pPr>
              <a:defRPr sz="2402"/>
            </a:lvl2pPr>
            <a:lvl3pPr>
              <a:defRPr sz="1999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6" y="1535119"/>
            <a:ext cx="4040188" cy="639763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125" indent="0">
              <a:buNone/>
              <a:defRPr sz="1999" b="1"/>
            </a:lvl2pPr>
            <a:lvl3pPr marL="914251" indent="0">
              <a:buNone/>
              <a:defRPr sz="1800" b="1"/>
            </a:lvl3pPr>
            <a:lvl4pPr marL="1371382" indent="0">
              <a:buNone/>
              <a:defRPr sz="1601" b="1"/>
            </a:lvl4pPr>
            <a:lvl5pPr marL="1828507" indent="0">
              <a:buNone/>
              <a:defRPr sz="1601" b="1"/>
            </a:lvl5pPr>
            <a:lvl6pPr marL="2285633" indent="0">
              <a:buNone/>
              <a:defRPr sz="1601" b="1"/>
            </a:lvl6pPr>
            <a:lvl7pPr marL="2742758" indent="0">
              <a:buNone/>
              <a:defRPr sz="1601" b="1"/>
            </a:lvl7pPr>
            <a:lvl8pPr marL="3199884" indent="0">
              <a:buNone/>
              <a:defRPr sz="1601" b="1"/>
            </a:lvl8pPr>
            <a:lvl9pPr marL="3657015" indent="0">
              <a:buNone/>
              <a:defRPr sz="16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6" y="2174877"/>
            <a:ext cx="4040188" cy="3951288"/>
          </a:xfrm>
        </p:spPr>
        <p:txBody>
          <a:bodyPr/>
          <a:lstStyle>
            <a:lvl1pPr>
              <a:defRPr sz="2402"/>
            </a:lvl1pPr>
            <a:lvl2pPr>
              <a:defRPr sz="1999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9"/>
            <a:ext cx="4041771" cy="639763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125" indent="0">
              <a:buNone/>
              <a:defRPr sz="1999" b="1"/>
            </a:lvl2pPr>
            <a:lvl3pPr marL="914251" indent="0">
              <a:buNone/>
              <a:defRPr sz="1800" b="1"/>
            </a:lvl3pPr>
            <a:lvl4pPr marL="1371382" indent="0">
              <a:buNone/>
              <a:defRPr sz="1601" b="1"/>
            </a:lvl4pPr>
            <a:lvl5pPr marL="1828507" indent="0">
              <a:buNone/>
              <a:defRPr sz="1601" b="1"/>
            </a:lvl5pPr>
            <a:lvl6pPr marL="2285633" indent="0">
              <a:buNone/>
              <a:defRPr sz="1601" b="1"/>
            </a:lvl6pPr>
            <a:lvl7pPr marL="2742758" indent="0">
              <a:buNone/>
              <a:defRPr sz="1601" b="1"/>
            </a:lvl7pPr>
            <a:lvl8pPr marL="3199884" indent="0">
              <a:buNone/>
              <a:defRPr sz="1601" b="1"/>
            </a:lvl8pPr>
            <a:lvl9pPr marL="3657015" indent="0">
              <a:buNone/>
              <a:defRPr sz="16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7"/>
            <a:ext cx="4041771" cy="3951288"/>
          </a:xfrm>
        </p:spPr>
        <p:txBody>
          <a:bodyPr/>
          <a:lstStyle>
            <a:lvl1pPr>
              <a:defRPr sz="2402"/>
            </a:lvl1pPr>
            <a:lvl2pPr>
              <a:defRPr sz="1999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6"/>
            <a:ext cx="3008316" cy="1162051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2"/>
            <a:ext cx="5111750" cy="5853114"/>
          </a:xfrm>
        </p:spPr>
        <p:txBody>
          <a:bodyPr/>
          <a:lstStyle>
            <a:lvl1pPr>
              <a:defRPr sz="3202"/>
            </a:lvl1pPr>
            <a:lvl2pPr>
              <a:defRPr sz="2799"/>
            </a:lvl2pPr>
            <a:lvl3pPr>
              <a:defRPr sz="2402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6" cy="4691063"/>
          </a:xfrm>
        </p:spPr>
        <p:txBody>
          <a:bodyPr/>
          <a:lstStyle>
            <a:lvl1pPr marL="0" indent="0">
              <a:buNone/>
              <a:defRPr sz="1403"/>
            </a:lvl1pPr>
            <a:lvl2pPr marL="457125" indent="0">
              <a:buNone/>
              <a:defRPr sz="1198"/>
            </a:lvl2pPr>
            <a:lvl3pPr marL="914251" indent="0">
              <a:buNone/>
              <a:defRPr sz="999"/>
            </a:lvl3pPr>
            <a:lvl4pPr marL="1371382" indent="0">
              <a:buNone/>
              <a:defRPr sz="900"/>
            </a:lvl4pPr>
            <a:lvl5pPr marL="1828507" indent="0">
              <a:buNone/>
              <a:defRPr sz="900"/>
            </a:lvl5pPr>
            <a:lvl6pPr marL="2285633" indent="0">
              <a:buNone/>
              <a:defRPr sz="900"/>
            </a:lvl6pPr>
            <a:lvl7pPr marL="2742758" indent="0">
              <a:buNone/>
              <a:defRPr sz="900"/>
            </a:lvl7pPr>
            <a:lvl8pPr marL="3199884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3" y="4800601"/>
            <a:ext cx="5486399" cy="566736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3" y="612782"/>
            <a:ext cx="5486399" cy="4114801"/>
          </a:xfrm>
        </p:spPr>
        <p:txBody>
          <a:bodyPr/>
          <a:lstStyle>
            <a:lvl1pPr marL="0" indent="0">
              <a:buNone/>
              <a:defRPr sz="3202"/>
            </a:lvl1pPr>
            <a:lvl2pPr marL="457125" indent="0">
              <a:buNone/>
              <a:defRPr sz="2799"/>
            </a:lvl2pPr>
            <a:lvl3pPr marL="914251" indent="0">
              <a:buNone/>
              <a:defRPr sz="2402"/>
            </a:lvl3pPr>
            <a:lvl4pPr marL="1371382" indent="0">
              <a:buNone/>
              <a:defRPr sz="1999"/>
            </a:lvl4pPr>
            <a:lvl5pPr marL="1828507" indent="0">
              <a:buNone/>
              <a:defRPr sz="1999"/>
            </a:lvl5pPr>
            <a:lvl6pPr marL="2285633" indent="0">
              <a:buNone/>
              <a:defRPr sz="1999"/>
            </a:lvl6pPr>
            <a:lvl7pPr marL="2742758" indent="0">
              <a:buNone/>
              <a:defRPr sz="1999"/>
            </a:lvl7pPr>
            <a:lvl8pPr marL="3199884" indent="0">
              <a:buNone/>
              <a:defRPr sz="1999"/>
            </a:lvl8pPr>
            <a:lvl9pPr marL="3657015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3" y="5367342"/>
            <a:ext cx="5486399" cy="804862"/>
          </a:xfrm>
        </p:spPr>
        <p:txBody>
          <a:bodyPr/>
          <a:lstStyle>
            <a:lvl1pPr marL="0" indent="0">
              <a:buNone/>
              <a:defRPr sz="1403"/>
            </a:lvl1pPr>
            <a:lvl2pPr marL="457125" indent="0">
              <a:buNone/>
              <a:defRPr sz="1198"/>
            </a:lvl2pPr>
            <a:lvl3pPr marL="914251" indent="0">
              <a:buNone/>
              <a:defRPr sz="999"/>
            </a:lvl3pPr>
            <a:lvl4pPr marL="1371382" indent="0">
              <a:buNone/>
              <a:defRPr sz="900"/>
            </a:lvl4pPr>
            <a:lvl5pPr marL="1828507" indent="0">
              <a:buNone/>
              <a:defRPr sz="900"/>
            </a:lvl5pPr>
            <a:lvl6pPr marL="2285633" indent="0">
              <a:buNone/>
              <a:defRPr sz="900"/>
            </a:lvl6pPr>
            <a:lvl7pPr marL="2742758" indent="0">
              <a:buNone/>
              <a:defRPr sz="900"/>
            </a:lvl7pPr>
            <a:lvl8pPr marL="3199884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3" y="274645"/>
            <a:ext cx="8229601" cy="1142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600201"/>
            <a:ext cx="8229601" cy="4525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3" y="6356358"/>
            <a:ext cx="21336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3" y="6356358"/>
            <a:ext cx="2895602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199" y="6356358"/>
            <a:ext cx="21336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5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4" indent="-342844" algn="l" defTabSz="914251" rtl="0" eaLnBrk="1" latinLnBrk="0" hangingPunct="1">
        <a:spcBef>
          <a:spcPct val="20000"/>
        </a:spcBef>
        <a:buFont typeface="Arial" pitchFamily="34" charset="0"/>
        <a:buChar char="•"/>
        <a:defRPr sz="3202" kern="1200">
          <a:solidFill>
            <a:schemeClr val="tx1"/>
          </a:solidFill>
          <a:latin typeface="+mn-lt"/>
          <a:ea typeface="+mn-ea"/>
          <a:cs typeface="+mn-cs"/>
        </a:defRPr>
      </a:lvl1pPr>
      <a:lvl2pPr marL="742829" indent="-285703" algn="l" defTabSz="914251" rtl="0" eaLnBrk="1" latinLnBrk="0" hangingPunct="1">
        <a:spcBef>
          <a:spcPct val="20000"/>
        </a:spcBef>
        <a:buFont typeface="Arial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4" indent="-228563" algn="l" defTabSz="914251" rtl="0" eaLnBrk="1" latinLnBrk="0" hangingPunct="1">
        <a:spcBef>
          <a:spcPct val="20000"/>
        </a:spcBef>
        <a:buFont typeface="Arial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1" rtl="0" eaLnBrk="1" latinLnBrk="0" hangingPunct="1">
        <a:spcBef>
          <a:spcPct val="20000"/>
        </a:spcBef>
        <a:buFont typeface="Arial" pitchFamily="34" charset="0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0" indent="-228563" algn="l" defTabSz="914251" rtl="0" eaLnBrk="1" latinLnBrk="0" hangingPunct="1">
        <a:spcBef>
          <a:spcPct val="20000"/>
        </a:spcBef>
        <a:buFont typeface="Arial" pitchFamily="34" charset="0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6" indent="-228563" algn="l" defTabSz="914251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1" indent="-228563" algn="l" defTabSz="914251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6" indent="-228563" algn="l" defTabSz="914251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8" indent="-228563" algn="l" defTabSz="914251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2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3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8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4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11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customXml" Target="../ink/ink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customXml" Target="../ink/ink4.xml"/><Relationship Id="rId9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BD69D9-89D1-E2C6-D505-C13F09376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3D95D093-3AA0-FDD4-48F1-3748C3BAFF19}"/>
              </a:ext>
            </a:extLst>
          </p:cNvPr>
          <p:cNvSpPr/>
          <p:nvPr/>
        </p:nvSpPr>
        <p:spPr>
          <a:xfrm>
            <a:off x="3016396" y="21316548"/>
            <a:ext cx="620992" cy="675167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lowchart: Connector 66">
            <a:extLst>
              <a:ext uri="{FF2B5EF4-FFF2-40B4-BE49-F238E27FC236}">
                <a16:creationId xmlns:a16="http://schemas.microsoft.com/office/drawing/2014/main" id="{09E2221E-21BB-71E3-3538-2C5B7E93E11F}"/>
              </a:ext>
            </a:extLst>
          </p:cNvPr>
          <p:cNvSpPr/>
          <p:nvPr/>
        </p:nvSpPr>
        <p:spPr>
          <a:xfrm>
            <a:off x="2840530" y="10595598"/>
            <a:ext cx="580438" cy="560145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lowchart: Connector 65">
            <a:extLst>
              <a:ext uri="{FF2B5EF4-FFF2-40B4-BE49-F238E27FC236}">
                <a16:creationId xmlns:a16="http://schemas.microsoft.com/office/drawing/2014/main" id="{EAA91499-25DE-7C5A-E40B-0A984B5B5F21}"/>
              </a:ext>
            </a:extLst>
          </p:cNvPr>
          <p:cNvSpPr/>
          <p:nvPr/>
        </p:nvSpPr>
        <p:spPr>
          <a:xfrm>
            <a:off x="734053" y="27117475"/>
            <a:ext cx="582196" cy="603340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8FB8BC4D-0D29-5D09-7438-36DC5F65DCF7}"/>
              </a:ext>
            </a:extLst>
          </p:cNvPr>
          <p:cNvSpPr/>
          <p:nvPr/>
        </p:nvSpPr>
        <p:spPr>
          <a:xfrm>
            <a:off x="752219" y="21336723"/>
            <a:ext cx="583445" cy="631651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lowchart: Connector 63">
            <a:extLst>
              <a:ext uri="{FF2B5EF4-FFF2-40B4-BE49-F238E27FC236}">
                <a16:creationId xmlns:a16="http://schemas.microsoft.com/office/drawing/2014/main" id="{394AD73A-6EEC-49F4-17C1-1151F73B891D}"/>
              </a:ext>
            </a:extLst>
          </p:cNvPr>
          <p:cNvSpPr/>
          <p:nvPr/>
        </p:nvSpPr>
        <p:spPr>
          <a:xfrm>
            <a:off x="710624" y="11257660"/>
            <a:ext cx="583445" cy="526397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73D15080-13F5-F16C-8AF5-CCC587D899DB}"/>
              </a:ext>
            </a:extLst>
          </p:cNvPr>
          <p:cNvSpPr/>
          <p:nvPr/>
        </p:nvSpPr>
        <p:spPr>
          <a:xfrm>
            <a:off x="721220" y="27823172"/>
            <a:ext cx="543151" cy="603340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A2E496C-D4EE-75B5-674A-EBAFFBD41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0015" y="28837914"/>
            <a:ext cx="1298561" cy="129856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48D2409-1F33-D52B-ABF4-02C683AA4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585" y="28821154"/>
            <a:ext cx="1298561" cy="129856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535C5BFE-62E5-1BF8-DA9D-0610B49F6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30" y="28866657"/>
            <a:ext cx="1298561" cy="129856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589712A1-1045-809D-6E7B-CFA00F585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109" y="28171874"/>
            <a:ext cx="1298561" cy="129856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4D4A7C1-1295-646F-976F-1B100EAFC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994" y="28154453"/>
            <a:ext cx="1298561" cy="1298561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01CDCC3-0844-A07B-400E-0C22F467D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565" y="28163494"/>
            <a:ext cx="1298561" cy="129856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5A96F7F-88F6-A50F-131E-5FB812D8D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012" y="28155114"/>
            <a:ext cx="1298561" cy="129856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4D4FA562-7720-FC4F-1C3F-1C6E984BD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001" y="28163494"/>
            <a:ext cx="1298561" cy="1298561"/>
          </a:xfrm>
          <a:prstGeom prst="rect">
            <a:avLst/>
          </a:prstGeom>
        </p:spPr>
      </p:pic>
      <p:sp>
        <p:nvSpPr>
          <p:cNvPr id="746" name="Flowchart: Connector 745">
            <a:extLst>
              <a:ext uri="{FF2B5EF4-FFF2-40B4-BE49-F238E27FC236}">
                <a16:creationId xmlns:a16="http://schemas.microsoft.com/office/drawing/2014/main" id="{8C671124-344C-ADE0-15A1-84A66AA09AB2}"/>
              </a:ext>
            </a:extLst>
          </p:cNvPr>
          <p:cNvSpPr/>
          <p:nvPr/>
        </p:nvSpPr>
        <p:spPr>
          <a:xfrm>
            <a:off x="3395595" y="16030884"/>
            <a:ext cx="619245" cy="65022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84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C19A888E-D6D1-C13B-A09C-0AF61D0BB2A4}"/>
              </a:ext>
            </a:extLst>
          </p:cNvPr>
          <p:cNvSpPr/>
          <p:nvPr/>
        </p:nvSpPr>
        <p:spPr>
          <a:xfrm>
            <a:off x="3333760" y="6750608"/>
            <a:ext cx="551553" cy="586937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F4F51026-E273-2BB6-6676-21396DB5A4D0}"/>
              </a:ext>
            </a:extLst>
          </p:cNvPr>
          <p:cNvSpPr/>
          <p:nvPr/>
        </p:nvSpPr>
        <p:spPr>
          <a:xfrm>
            <a:off x="3333760" y="6127042"/>
            <a:ext cx="551554" cy="58494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7" name="Picture 1046">
            <a:extLst>
              <a:ext uri="{FF2B5EF4-FFF2-40B4-BE49-F238E27FC236}">
                <a16:creationId xmlns:a16="http://schemas.microsoft.com/office/drawing/2014/main" id="{FF986413-7975-D327-78CC-9E684C38E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472" y="17135361"/>
            <a:ext cx="1298561" cy="1298561"/>
          </a:xfrm>
          <a:prstGeom prst="rect">
            <a:avLst/>
          </a:prstGeom>
        </p:spPr>
      </p:pic>
      <p:pic>
        <p:nvPicPr>
          <p:cNvPr id="1048" name="Picture 1047">
            <a:extLst>
              <a:ext uri="{FF2B5EF4-FFF2-40B4-BE49-F238E27FC236}">
                <a16:creationId xmlns:a16="http://schemas.microsoft.com/office/drawing/2014/main" id="{FB9245D1-1C19-D4DA-6C4D-2926DDCF2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609" y="15772646"/>
            <a:ext cx="1298561" cy="1298561"/>
          </a:xfrm>
          <a:prstGeom prst="rect">
            <a:avLst/>
          </a:prstGeom>
        </p:spPr>
      </p:pic>
      <p:pic>
        <p:nvPicPr>
          <p:cNvPr id="1041" name="Picture 1040">
            <a:extLst>
              <a:ext uri="{FF2B5EF4-FFF2-40B4-BE49-F238E27FC236}">
                <a16:creationId xmlns:a16="http://schemas.microsoft.com/office/drawing/2014/main" id="{A47AC89E-1B55-904F-F0CF-53A56588D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5138" y="17110255"/>
            <a:ext cx="1298561" cy="1298561"/>
          </a:xfrm>
          <a:prstGeom prst="rect">
            <a:avLst/>
          </a:prstGeom>
        </p:spPr>
      </p:pic>
      <p:pic>
        <p:nvPicPr>
          <p:cNvPr id="1027" name="Picture 1026">
            <a:extLst>
              <a:ext uri="{FF2B5EF4-FFF2-40B4-BE49-F238E27FC236}">
                <a16:creationId xmlns:a16="http://schemas.microsoft.com/office/drawing/2014/main" id="{F2EC5E6B-253A-24A1-157F-D982A3737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942" y="10213918"/>
            <a:ext cx="1298561" cy="1298561"/>
          </a:xfrm>
          <a:prstGeom prst="rect">
            <a:avLst/>
          </a:prstGeom>
        </p:spPr>
      </p:pic>
      <p:pic>
        <p:nvPicPr>
          <p:cNvPr id="1042" name="Picture 1041">
            <a:extLst>
              <a:ext uri="{FF2B5EF4-FFF2-40B4-BE49-F238E27FC236}">
                <a16:creationId xmlns:a16="http://schemas.microsoft.com/office/drawing/2014/main" id="{394F42A2-CD1F-9A19-EEEA-D5AA6D1F1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3271" y="11523646"/>
            <a:ext cx="1298561" cy="1298561"/>
          </a:xfrm>
          <a:prstGeom prst="rect">
            <a:avLst/>
          </a:prstGeom>
        </p:spPr>
      </p:pic>
      <p:pic>
        <p:nvPicPr>
          <p:cNvPr id="1043" name="Picture 1042">
            <a:extLst>
              <a:ext uri="{FF2B5EF4-FFF2-40B4-BE49-F238E27FC236}">
                <a16:creationId xmlns:a16="http://schemas.microsoft.com/office/drawing/2014/main" id="{9F5099B7-C509-6384-56D5-78C541BD9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1480" y="15714718"/>
            <a:ext cx="1298561" cy="1298561"/>
          </a:xfrm>
          <a:prstGeom prst="rect">
            <a:avLst/>
          </a:prstGeom>
        </p:spPr>
      </p:pic>
      <p:pic>
        <p:nvPicPr>
          <p:cNvPr id="1044" name="Picture 1043">
            <a:extLst>
              <a:ext uri="{FF2B5EF4-FFF2-40B4-BE49-F238E27FC236}">
                <a16:creationId xmlns:a16="http://schemas.microsoft.com/office/drawing/2014/main" id="{F92C1CEE-1F2F-7B28-A022-45E745CCE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3410" y="22471680"/>
            <a:ext cx="1298561" cy="1298561"/>
          </a:xfrm>
          <a:prstGeom prst="rect">
            <a:avLst/>
          </a:prstGeom>
        </p:spPr>
      </p:pic>
      <p:pic>
        <p:nvPicPr>
          <p:cNvPr id="1045" name="Picture 1044">
            <a:extLst>
              <a:ext uri="{FF2B5EF4-FFF2-40B4-BE49-F238E27FC236}">
                <a16:creationId xmlns:a16="http://schemas.microsoft.com/office/drawing/2014/main" id="{5AEFF685-B868-0506-A15B-1776D27D2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074" y="10213918"/>
            <a:ext cx="1298561" cy="1298561"/>
          </a:xfrm>
          <a:prstGeom prst="rect">
            <a:avLst/>
          </a:prstGeom>
        </p:spPr>
      </p:pic>
      <p:pic>
        <p:nvPicPr>
          <p:cNvPr id="1035" name="Picture 1034">
            <a:extLst>
              <a:ext uri="{FF2B5EF4-FFF2-40B4-BE49-F238E27FC236}">
                <a16:creationId xmlns:a16="http://schemas.microsoft.com/office/drawing/2014/main" id="{8DBD2E88-84E0-365E-B5CD-56AC32D63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911" y="15113619"/>
            <a:ext cx="1298561" cy="1298561"/>
          </a:xfrm>
          <a:prstGeom prst="rect">
            <a:avLst/>
          </a:prstGeom>
        </p:spPr>
      </p:pic>
      <p:pic>
        <p:nvPicPr>
          <p:cNvPr id="1036" name="Picture 1035">
            <a:extLst>
              <a:ext uri="{FF2B5EF4-FFF2-40B4-BE49-F238E27FC236}">
                <a16:creationId xmlns:a16="http://schemas.microsoft.com/office/drawing/2014/main" id="{FD08B024-47BC-B583-51B1-2428B4D13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9536" y="27455242"/>
            <a:ext cx="1298561" cy="1298561"/>
          </a:xfrm>
          <a:prstGeom prst="rect">
            <a:avLst/>
          </a:prstGeom>
        </p:spPr>
      </p:pic>
      <p:pic>
        <p:nvPicPr>
          <p:cNvPr id="1037" name="Picture 1036">
            <a:extLst>
              <a:ext uri="{FF2B5EF4-FFF2-40B4-BE49-F238E27FC236}">
                <a16:creationId xmlns:a16="http://schemas.microsoft.com/office/drawing/2014/main" id="{E3CB9AA7-0063-45F2-76B9-7130B6EED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204" y="23160009"/>
            <a:ext cx="1298561" cy="1298561"/>
          </a:xfrm>
          <a:prstGeom prst="rect">
            <a:avLst/>
          </a:prstGeom>
        </p:spPr>
      </p:pic>
      <p:pic>
        <p:nvPicPr>
          <p:cNvPr id="1039" name="Picture 1038">
            <a:extLst>
              <a:ext uri="{FF2B5EF4-FFF2-40B4-BE49-F238E27FC236}">
                <a16:creationId xmlns:a16="http://schemas.microsoft.com/office/drawing/2014/main" id="{F7301B0B-2DA6-4184-AC3A-1C981DD39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706" y="23177474"/>
            <a:ext cx="1298561" cy="1298561"/>
          </a:xfrm>
          <a:prstGeom prst="rect">
            <a:avLst/>
          </a:prstGeom>
        </p:spPr>
      </p:pic>
      <p:pic>
        <p:nvPicPr>
          <p:cNvPr id="1008" name="Picture 1007">
            <a:extLst>
              <a:ext uri="{FF2B5EF4-FFF2-40B4-BE49-F238E27FC236}">
                <a16:creationId xmlns:a16="http://schemas.microsoft.com/office/drawing/2014/main" id="{7353EEFF-F617-BDB7-B694-777822B81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929" y="23170209"/>
            <a:ext cx="1298561" cy="1298561"/>
          </a:xfrm>
          <a:prstGeom prst="rect">
            <a:avLst/>
          </a:prstGeom>
        </p:spPr>
      </p:pic>
      <p:pic>
        <p:nvPicPr>
          <p:cNvPr id="1007" name="Graphic 1006" descr="Add with solid fill">
            <a:extLst>
              <a:ext uri="{FF2B5EF4-FFF2-40B4-BE49-F238E27FC236}">
                <a16:creationId xmlns:a16="http://schemas.microsoft.com/office/drawing/2014/main" id="{354F55AD-78B3-0C94-E466-271E870520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8127896">
            <a:off x="2902282" y="23369555"/>
            <a:ext cx="914400" cy="914400"/>
          </a:xfrm>
          <a:prstGeom prst="rect">
            <a:avLst/>
          </a:prstGeom>
        </p:spPr>
      </p:pic>
      <p:grpSp>
        <p:nvGrpSpPr>
          <p:cNvPr id="586" name="Group 586">
            <a:extLst>
              <a:ext uri="{FF2B5EF4-FFF2-40B4-BE49-F238E27FC236}">
                <a16:creationId xmlns:a16="http://schemas.microsoft.com/office/drawing/2014/main" id="{9CF2EEF3-CFB4-BCA3-DDF3-749C9262E77E}"/>
              </a:ext>
            </a:extLst>
          </p:cNvPr>
          <p:cNvGrpSpPr/>
          <p:nvPr/>
        </p:nvGrpSpPr>
        <p:grpSpPr>
          <a:xfrm>
            <a:off x="3064434" y="27176957"/>
            <a:ext cx="1211760" cy="561970"/>
            <a:chOff x="-832579" y="-83431"/>
            <a:chExt cx="1468554" cy="584174"/>
          </a:xfrm>
        </p:grpSpPr>
        <p:sp>
          <p:nvSpPr>
            <p:cNvPr id="588" name="TextBox 588">
              <a:extLst>
                <a:ext uri="{FF2B5EF4-FFF2-40B4-BE49-F238E27FC236}">
                  <a16:creationId xmlns:a16="http://schemas.microsoft.com/office/drawing/2014/main" id="{5E67370C-6C9C-71F5-230E-92F8FDB5573A}"/>
                </a:ext>
              </a:extLst>
            </p:cNvPr>
            <p:cNvSpPr txBox="1"/>
            <p:nvPr/>
          </p:nvSpPr>
          <p:spPr>
            <a:xfrm>
              <a:off x="-832579" y="-83431"/>
              <a:ext cx="635975" cy="52931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  <p:sp>
          <p:nvSpPr>
            <p:cNvPr id="587" name="Freeform 587">
              <a:extLst>
                <a:ext uri="{FF2B5EF4-FFF2-40B4-BE49-F238E27FC236}">
                  <a16:creationId xmlns:a16="http://schemas.microsoft.com/office/drawing/2014/main" id="{DE01C990-AB1F-755D-5A5C-DA8DC46FEF69}"/>
                </a:ext>
              </a:extLst>
            </p:cNvPr>
            <p:cNvSpPr/>
            <p:nvPr/>
          </p:nvSpPr>
          <p:spPr>
            <a:xfrm>
              <a:off x="0" y="0"/>
              <a:ext cx="635975" cy="500743"/>
            </a:xfrm>
            <a:custGeom>
              <a:avLst/>
              <a:gdLst/>
              <a:ahLst/>
              <a:cxnLst/>
              <a:rect l="l" t="t" r="r" b="b"/>
              <a:pathLst>
                <a:path w="635975" h="500743">
                  <a:moveTo>
                    <a:pt x="0" y="0"/>
                  </a:moveTo>
                  <a:lnTo>
                    <a:pt x="635975" y="0"/>
                  </a:lnTo>
                  <a:lnTo>
                    <a:pt x="635975" y="500743"/>
                  </a:lnTo>
                  <a:lnTo>
                    <a:pt x="0" y="5007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</p:grpSp>
      <p:sp>
        <p:nvSpPr>
          <p:cNvPr id="8" name="Freeform 8">
            <a:extLst>
              <a:ext uri="{FF2B5EF4-FFF2-40B4-BE49-F238E27FC236}">
                <a16:creationId xmlns:a16="http://schemas.microsoft.com/office/drawing/2014/main" id="{1CBE5C54-3014-62C0-2E19-386F2CED1078}"/>
              </a:ext>
            </a:extLst>
          </p:cNvPr>
          <p:cNvSpPr/>
          <p:nvPr/>
        </p:nvSpPr>
        <p:spPr>
          <a:xfrm>
            <a:off x="6735620" y="3061793"/>
            <a:ext cx="3692186" cy="924499"/>
          </a:xfrm>
          <a:custGeom>
            <a:avLst/>
            <a:gdLst/>
            <a:ahLst/>
            <a:cxnLst/>
            <a:rect l="l" t="t" r="r" b="b"/>
            <a:pathLst>
              <a:path w="4922914" h="1232663">
                <a:moveTo>
                  <a:pt x="0" y="0"/>
                </a:moveTo>
                <a:lnTo>
                  <a:pt x="4922914" y="0"/>
                </a:lnTo>
                <a:lnTo>
                  <a:pt x="4922914" y="1232663"/>
                </a:lnTo>
                <a:lnTo>
                  <a:pt x="0" y="12326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584"/>
          </a:p>
        </p:txBody>
      </p:sp>
      <p:grpSp>
        <p:nvGrpSpPr>
          <p:cNvPr id="10" name="Group 10">
            <a:extLst>
              <a:ext uri="{FF2B5EF4-FFF2-40B4-BE49-F238E27FC236}">
                <a16:creationId xmlns:a16="http://schemas.microsoft.com/office/drawing/2014/main" id="{D9FD810D-5A80-2BD6-CD8D-BA8308AF56EB}"/>
              </a:ext>
            </a:extLst>
          </p:cNvPr>
          <p:cNvGrpSpPr/>
          <p:nvPr/>
        </p:nvGrpSpPr>
        <p:grpSpPr>
          <a:xfrm>
            <a:off x="784998" y="4448347"/>
            <a:ext cx="337348" cy="381375"/>
            <a:chOff x="0" y="0"/>
            <a:chExt cx="389583" cy="44042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37B9EC62-FA0E-5AAE-FD29-3D2290BDBC23}"/>
                </a:ext>
              </a:extLst>
            </p:cNvPr>
            <p:cNvSpPr/>
            <p:nvPr/>
          </p:nvSpPr>
          <p:spPr>
            <a:xfrm>
              <a:off x="0" y="0"/>
              <a:ext cx="389583" cy="440426"/>
            </a:xfrm>
            <a:custGeom>
              <a:avLst/>
              <a:gdLst/>
              <a:ahLst/>
              <a:cxnLst/>
              <a:rect l="l" t="t" r="r" b="b"/>
              <a:pathLst>
                <a:path w="389583" h="440426">
                  <a:moveTo>
                    <a:pt x="0" y="0"/>
                  </a:moveTo>
                  <a:lnTo>
                    <a:pt x="389583" y="0"/>
                  </a:lnTo>
                  <a:lnTo>
                    <a:pt x="389583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DACEF0E6-B959-4C8A-395E-8AA988AC36CC}"/>
                </a:ext>
              </a:extLst>
            </p:cNvPr>
            <p:cNvSpPr txBox="1"/>
            <p:nvPr/>
          </p:nvSpPr>
          <p:spPr>
            <a:xfrm>
              <a:off x="0" y="-28575"/>
              <a:ext cx="389583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20" name="Freeform 20">
            <a:extLst>
              <a:ext uri="{FF2B5EF4-FFF2-40B4-BE49-F238E27FC236}">
                <a16:creationId xmlns:a16="http://schemas.microsoft.com/office/drawing/2014/main" id="{BAC3F5A9-BD3D-7FEA-51BE-31EB610BD5A1}"/>
              </a:ext>
            </a:extLst>
          </p:cNvPr>
          <p:cNvSpPr/>
          <p:nvPr/>
        </p:nvSpPr>
        <p:spPr>
          <a:xfrm>
            <a:off x="1273305" y="5932106"/>
            <a:ext cx="583721" cy="381375"/>
          </a:xfrm>
          <a:custGeom>
            <a:avLst/>
            <a:gdLst/>
            <a:ahLst/>
            <a:cxnLst/>
            <a:rect l="l" t="t" r="r" b="b"/>
            <a:pathLst>
              <a:path w="674106" h="440426">
                <a:moveTo>
                  <a:pt x="0" y="0"/>
                </a:moveTo>
                <a:lnTo>
                  <a:pt x="674106" y="0"/>
                </a:lnTo>
                <a:lnTo>
                  <a:pt x="674106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25" name="Group 25">
            <a:extLst>
              <a:ext uri="{FF2B5EF4-FFF2-40B4-BE49-F238E27FC236}">
                <a16:creationId xmlns:a16="http://schemas.microsoft.com/office/drawing/2014/main" id="{7F1F1E0F-B9F4-E45F-2B7B-6A3FB271F549}"/>
              </a:ext>
            </a:extLst>
          </p:cNvPr>
          <p:cNvGrpSpPr/>
          <p:nvPr/>
        </p:nvGrpSpPr>
        <p:grpSpPr>
          <a:xfrm>
            <a:off x="2245338" y="6071089"/>
            <a:ext cx="530922" cy="406117"/>
            <a:chOff x="0" y="-28575"/>
            <a:chExt cx="613137" cy="469002"/>
          </a:xfrm>
        </p:grpSpPr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088845CC-DF7A-3A9A-449E-9249BFA77480}"/>
                </a:ext>
              </a:extLst>
            </p:cNvPr>
            <p:cNvSpPr/>
            <p:nvPr/>
          </p:nvSpPr>
          <p:spPr>
            <a:xfrm>
              <a:off x="0" y="0"/>
              <a:ext cx="613137" cy="440426"/>
            </a:xfrm>
            <a:custGeom>
              <a:avLst/>
              <a:gdLst/>
              <a:ahLst/>
              <a:cxnLst/>
              <a:rect l="l" t="t" r="r" b="b"/>
              <a:pathLst>
                <a:path w="613137" h="440426">
                  <a:moveTo>
                    <a:pt x="0" y="0"/>
                  </a:moveTo>
                  <a:lnTo>
                    <a:pt x="613137" y="0"/>
                  </a:lnTo>
                  <a:lnTo>
                    <a:pt x="613137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27" name="TextBox 27">
              <a:extLst>
                <a:ext uri="{FF2B5EF4-FFF2-40B4-BE49-F238E27FC236}">
                  <a16:creationId xmlns:a16="http://schemas.microsoft.com/office/drawing/2014/main" id="{6C437B64-4ED6-7D11-3BE2-5854A48E9CFD}"/>
                </a:ext>
              </a:extLst>
            </p:cNvPr>
            <p:cNvSpPr txBox="1"/>
            <p:nvPr/>
          </p:nvSpPr>
          <p:spPr>
            <a:xfrm>
              <a:off x="0" y="-28575"/>
              <a:ext cx="613137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28" name="Group 28">
            <a:extLst>
              <a:ext uri="{FF2B5EF4-FFF2-40B4-BE49-F238E27FC236}">
                <a16:creationId xmlns:a16="http://schemas.microsoft.com/office/drawing/2014/main" id="{BAE10F9D-86E4-90C8-BE9A-82E21F86D024}"/>
              </a:ext>
            </a:extLst>
          </p:cNvPr>
          <p:cNvGrpSpPr/>
          <p:nvPr/>
        </p:nvGrpSpPr>
        <p:grpSpPr>
          <a:xfrm>
            <a:off x="2806567" y="4448347"/>
            <a:ext cx="337348" cy="381375"/>
            <a:chOff x="0" y="0"/>
            <a:chExt cx="389583" cy="440426"/>
          </a:xfrm>
        </p:grpSpPr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2E5D2FA2-0F8C-D6CF-DA15-D98E40697488}"/>
                </a:ext>
              </a:extLst>
            </p:cNvPr>
            <p:cNvSpPr/>
            <p:nvPr/>
          </p:nvSpPr>
          <p:spPr>
            <a:xfrm>
              <a:off x="0" y="0"/>
              <a:ext cx="389583" cy="440426"/>
            </a:xfrm>
            <a:custGeom>
              <a:avLst/>
              <a:gdLst/>
              <a:ahLst/>
              <a:cxnLst/>
              <a:rect l="l" t="t" r="r" b="b"/>
              <a:pathLst>
                <a:path w="389583" h="440426">
                  <a:moveTo>
                    <a:pt x="0" y="0"/>
                  </a:moveTo>
                  <a:lnTo>
                    <a:pt x="389583" y="0"/>
                  </a:lnTo>
                  <a:lnTo>
                    <a:pt x="389583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0" name="TextBox 30">
              <a:extLst>
                <a:ext uri="{FF2B5EF4-FFF2-40B4-BE49-F238E27FC236}">
                  <a16:creationId xmlns:a16="http://schemas.microsoft.com/office/drawing/2014/main" id="{FF9E658A-43B1-894A-505F-3556F6AF836B}"/>
                </a:ext>
              </a:extLst>
            </p:cNvPr>
            <p:cNvSpPr txBox="1"/>
            <p:nvPr/>
          </p:nvSpPr>
          <p:spPr>
            <a:xfrm>
              <a:off x="0" y="-28575"/>
              <a:ext cx="389583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33" name="TextBox 33">
            <a:extLst>
              <a:ext uri="{FF2B5EF4-FFF2-40B4-BE49-F238E27FC236}">
                <a16:creationId xmlns:a16="http://schemas.microsoft.com/office/drawing/2014/main" id="{BF2B4BD2-E643-1F54-A8AA-0BA04FD85997}"/>
              </a:ext>
            </a:extLst>
          </p:cNvPr>
          <p:cNvSpPr txBox="1"/>
          <p:nvPr/>
        </p:nvSpPr>
        <p:spPr>
          <a:xfrm>
            <a:off x="2712925" y="5882855"/>
            <a:ext cx="551555" cy="430626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2297"/>
              </a:lnSpc>
            </a:pPr>
            <a:endParaRPr lang="en-US" sz="320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grpSp>
        <p:nvGrpSpPr>
          <p:cNvPr id="34" name="Group 34">
            <a:extLst>
              <a:ext uri="{FF2B5EF4-FFF2-40B4-BE49-F238E27FC236}">
                <a16:creationId xmlns:a16="http://schemas.microsoft.com/office/drawing/2014/main" id="{D34FF0BE-59CD-9DA9-C220-96FA7164D379}"/>
              </a:ext>
            </a:extLst>
          </p:cNvPr>
          <p:cNvGrpSpPr/>
          <p:nvPr/>
        </p:nvGrpSpPr>
        <p:grpSpPr>
          <a:xfrm>
            <a:off x="3482461" y="4448347"/>
            <a:ext cx="337348" cy="381375"/>
            <a:chOff x="0" y="0"/>
            <a:chExt cx="389583" cy="440426"/>
          </a:xfrm>
        </p:grpSpPr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1CDA4699-68C7-7EB0-E1B6-A7A40416EBB6}"/>
                </a:ext>
              </a:extLst>
            </p:cNvPr>
            <p:cNvSpPr/>
            <p:nvPr/>
          </p:nvSpPr>
          <p:spPr>
            <a:xfrm>
              <a:off x="0" y="0"/>
              <a:ext cx="389583" cy="440426"/>
            </a:xfrm>
            <a:custGeom>
              <a:avLst/>
              <a:gdLst/>
              <a:ahLst/>
              <a:cxnLst/>
              <a:rect l="l" t="t" r="r" b="b"/>
              <a:pathLst>
                <a:path w="389583" h="440426">
                  <a:moveTo>
                    <a:pt x="0" y="0"/>
                  </a:moveTo>
                  <a:lnTo>
                    <a:pt x="389583" y="0"/>
                  </a:lnTo>
                  <a:lnTo>
                    <a:pt x="389583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6" name="TextBox 36">
              <a:extLst>
                <a:ext uri="{FF2B5EF4-FFF2-40B4-BE49-F238E27FC236}">
                  <a16:creationId xmlns:a16="http://schemas.microsoft.com/office/drawing/2014/main" id="{CAD3C598-B645-6A54-ED3F-BF7113C15719}"/>
                </a:ext>
              </a:extLst>
            </p:cNvPr>
            <p:cNvSpPr txBox="1"/>
            <p:nvPr/>
          </p:nvSpPr>
          <p:spPr>
            <a:xfrm>
              <a:off x="0" y="-28575"/>
              <a:ext cx="389583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59" name="Freeform 59">
            <a:extLst>
              <a:ext uri="{FF2B5EF4-FFF2-40B4-BE49-F238E27FC236}">
                <a16:creationId xmlns:a16="http://schemas.microsoft.com/office/drawing/2014/main" id="{B8684A49-ECAC-B4A7-415B-FE4DFC652971}"/>
              </a:ext>
            </a:extLst>
          </p:cNvPr>
          <p:cNvSpPr/>
          <p:nvPr/>
        </p:nvSpPr>
        <p:spPr>
          <a:xfrm>
            <a:off x="709168" y="6647039"/>
            <a:ext cx="478130" cy="381375"/>
          </a:xfrm>
          <a:custGeom>
            <a:avLst/>
            <a:gdLst/>
            <a:ahLst/>
            <a:cxnLst/>
            <a:rect l="l" t="t" r="r" b="b"/>
            <a:pathLst>
              <a:path w="552167" h="440426">
                <a:moveTo>
                  <a:pt x="0" y="0"/>
                </a:moveTo>
                <a:lnTo>
                  <a:pt x="552167" y="0"/>
                </a:lnTo>
                <a:lnTo>
                  <a:pt x="552167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77" name="Freeform 77">
            <a:extLst>
              <a:ext uri="{FF2B5EF4-FFF2-40B4-BE49-F238E27FC236}">
                <a16:creationId xmlns:a16="http://schemas.microsoft.com/office/drawing/2014/main" id="{B4451C8D-3017-71D4-99EE-25A6FAFFF9BF}"/>
              </a:ext>
            </a:extLst>
          </p:cNvPr>
          <p:cNvSpPr/>
          <p:nvPr/>
        </p:nvSpPr>
        <p:spPr>
          <a:xfrm>
            <a:off x="4749607" y="6647039"/>
            <a:ext cx="495731" cy="381375"/>
          </a:xfrm>
          <a:custGeom>
            <a:avLst/>
            <a:gdLst/>
            <a:ahLst/>
            <a:cxnLst/>
            <a:rect l="l" t="t" r="r" b="b"/>
            <a:pathLst>
              <a:path w="572491" h="440426">
                <a:moveTo>
                  <a:pt x="0" y="0"/>
                </a:moveTo>
                <a:lnTo>
                  <a:pt x="572491" y="0"/>
                </a:lnTo>
                <a:lnTo>
                  <a:pt x="572491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86" name="Freeform 86">
            <a:extLst>
              <a:ext uri="{FF2B5EF4-FFF2-40B4-BE49-F238E27FC236}">
                <a16:creationId xmlns:a16="http://schemas.microsoft.com/office/drawing/2014/main" id="{7562901A-42F8-B1DC-0D76-E76D48EF4F19}"/>
              </a:ext>
            </a:extLst>
          </p:cNvPr>
          <p:cNvSpPr/>
          <p:nvPr/>
        </p:nvSpPr>
        <p:spPr>
          <a:xfrm>
            <a:off x="2044070" y="7405931"/>
            <a:ext cx="530922" cy="381375"/>
          </a:xfrm>
          <a:custGeom>
            <a:avLst/>
            <a:gdLst/>
            <a:ahLst/>
            <a:cxnLst/>
            <a:rect l="l" t="t" r="r" b="b"/>
            <a:pathLst>
              <a:path w="613137" h="440426">
                <a:moveTo>
                  <a:pt x="0" y="0"/>
                </a:moveTo>
                <a:lnTo>
                  <a:pt x="613137" y="0"/>
                </a:lnTo>
                <a:lnTo>
                  <a:pt x="613137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91" name="Group 91">
            <a:extLst>
              <a:ext uri="{FF2B5EF4-FFF2-40B4-BE49-F238E27FC236}">
                <a16:creationId xmlns:a16="http://schemas.microsoft.com/office/drawing/2014/main" id="{76C1875C-746C-8AE6-8CA8-EEBC9D60A4D0}"/>
              </a:ext>
            </a:extLst>
          </p:cNvPr>
          <p:cNvGrpSpPr/>
          <p:nvPr/>
        </p:nvGrpSpPr>
        <p:grpSpPr>
          <a:xfrm>
            <a:off x="3469650" y="7378772"/>
            <a:ext cx="2167648" cy="1115587"/>
            <a:chOff x="-29011" y="25698"/>
            <a:chExt cx="2503300" cy="1288333"/>
          </a:xfrm>
        </p:grpSpPr>
        <p:sp>
          <p:nvSpPr>
            <p:cNvPr id="92" name="Freeform 92">
              <a:extLst>
                <a:ext uri="{FF2B5EF4-FFF2-40B4-BE49-F238E27FC236}">
                  <a16:creationId xmlns:a16="http://schemas.microsoft.com/office/drawing/2014/main" id="{C683B903-047F-5A30-B7AC-B3A63B43A8ED}"/>
                </a:ext>
              </a:extLst>
            </p:cNvPr>
            <p:cNvSpPr/>
            <p:nvPr/>
          </p:nvSpPr>
          <p:spPr>
            <a:xfrm>
              <a:off x="1795806" y="566981"/>
              <a:ext cx="678483" cy="747050"/>
            </a:xfrm>
            <a:custGeom>
              <a:avLst/>
              <a:gdLst/>
              <a:ahLst/>
              <a:cxnLst/>
              <a:rect l="l" t="t" r="r" b="b"/>
              <a:pathLst>
                <a:path w="552167" h="440426">
                  <a:moveTo>
                    <a:pt x="0" y="0"/>
                  </a:moveTo>
                  <a:lnTo>
                    <a:pt x="552167" y="0"/>
                  </a:lnTo>
                  <a:lnTo>
                    <a:pt x="552167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93" name="TextBox 93">
              <a:extLst>
                <a:ext uri="{FF2B5EF4-FFF2-40B4-BE49-F238E27FC236}">
                  <a16:creationId xmlns:a16="http://schemas.microsoft.com/office/drawing/2014/main" id="{2EA493BB-D1B2-864A-197F-45AE9FE3CF33}"/>
                </a:ext>
              </a:extLst>
            </p:cNvPr>
            <p:cNvSpPr txBox="1"/>
            <p:nvPr/>
          </p:nvSpPr>
          <p:spPr>
            <a:xfrm>
              <a:off x="-29011" y="25698"/>
              <a:ext cx="552167" cy="46900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121" name="Group 121">
            <a:extLst>
              <a:ext uri="{FF2B5EF4-FFF2-40B4-BE49-F238E27FC236}">
                <a16:creationId xmlns:a16="http://schemas.microsoft.com/office/drawing/2014/main" id="{3EE68CAD-33E1-17F2-52BE-8263CB237582}"/>
              </a:ext>
            </a:extLst>
          </p:cNvPr>
          <p:cNvGrpSpPr/>
          <p:nvPr/>
        </p:nvGrpSpPr>
        <p:grpSpPr>
          <a:xfrm>
            <a:off x="4064710" y="8106897"/>
            <a:ext cx="555489" cy="457197"/>
            <a:chOff x="-48747" y="-61348"/>
            <a:chExt cx="641504" cy="527996"/>
          </a:xfrm>
        </p:grpSpPr>
        <p:sp>
          <p:nvSpPr>
            <p:cNvPr id="122" name="Freeform 122">
              <a:extLst>
                <a:ext uri="{FF2B5EF4-FFF2-40B4-BE49-F238E27FC236}">
                  <a16:creationId xmlns:a16="http://schemas.microsoft.com/office/drawing/2014/main" id="{1BA30990-5281-5C6C-A251-FA995F0EAE84}"/>
                </a:ext>
              </a:extLst>
            </p:cNvPr>
            <p:cNvSpPr/>
            <p:nvPr/>
          </p:nvSpPr>
          <p:spPr>
            <a:xfrm>
              <a:off x="0" y="0"/>
              <a:ext cx="552167" cy="440426"/>
            </a:xfrm>
            <a:custGeom>
              <a:avLst/>
              <a:gdLst/>
              <a:ahLst/>
              <a:cxnLst/>
              <a:rect l="l" t="t" r="r" b="b"/>
              <a:pathLst>
                <a:path w="552167" h="440426">
                  <a:moveTo>
                    <a:pt x="0" y="0"/>
                  </a:moveTo>
                  <a:lnTo>
                    <a:pt x="552167" y="0"/>
                  </a:lnTo>
                  <a:lnTo>
                    <a:pt x="552167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23" name="TextBox 123">
              <a:extLst>
                <a:ext uri="{FF2B5EF4-FFF2-40B4-BE49-F238E27FC236}">
                  <a16:creationId xmlns:a16="http://schemas.microsoft.com/office/drawing/2014/main" id="{90315360-BB97-C1E6-26A0-A3289042B9E4}"/>
                </a:ext>
              </a:extLst>
            </p:cNvPr>
            <p:cNvSpPr txBox="1"/>
            <p:nvPr/>
          </p:nvSpPr>
          <p:spPr>
            <a:xfrm>
              <a:off x="-48747" y="-61348"/>
              <a:ext cx="641504" cy="527996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124" name="Group 124">
            <a:extLst>
              <a:ext uri="{FF2B5EF4-FFF2-40B4-BE49-F238E27FC236}">
                <a16:creationId xmlns:a16="http://schemas.microsoft.com/office/drawing/2014/main" id="{E536BD0F-5E5F-FA2F-5DA4-1F2772C260FC}"/>
              </a:ext>
            </a:extLst>
          </p:cNvPr>
          <p:cNvGrpSpPr/>
          <p:nvPr/>
        </p:nvGrpSpPr>
        <p:grpSpPr>
          <a:xfrm>
            <a:off x="2611627" y="941741"/>
            <a:ext cx="13381802" cy="1318899"/>
            <a:chOff x="-4019300" y="0"/>
            <a:chExt cx="17475662" cy="1758538"/>
          </a:xfrm>
        </p:grpSpPr>
        <p:sp>
          <p:nvSpPr>
            <p:cNvPr id="125" name="Freeform 125">
              <a:extLst>
                <a:ext uri="{FF2B5EF4-FFF2-40B4-BE49-F238E27FC236}">
                  <a16:creationId xmlns:a16="http://schemas.microsoft.com/office/drawing/2014/main" id="{DEAF1F63-8E49-DF37-B4DE-170236A14175}"/>
                </a:ext>
              </a:extLst>
            </p:cNvPr>
            <p:cNvSpPr/>
            <p:nvPr/>
          </p:nvSpPr>
          <p:spPr>
            <a:xfrm>
              <a:off x="0" y="0"/>
              <a:ext cx="8530872" cy="1320298"/>
            </a:xfrm>
            <a:custGeom>
              <a:avLst/>
              <a:gdLst/>
              <a:ahLst/>
              <a:cxnLst/>
              <a:rect l="l" t="t" r="r" b="b"/>
              <a:pathLst>
                <a:path w="8530872" h="1320298">
                  <a:moveTo>
                    <a:pt x="0" y="0"/>
                  </a:moveTo>
                  <a:lnTo>
                    <a:pt x="8530872" y="0"/>
                  </a:lnTo>
                  <a:lnTo>
                    <a:pt x="8530872" y="1320298"/>
                  </a:lnTo>
                  <a:lnTo>
                    <a:pt x="0" y="132029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584"/>
            </a:p>
          </p:txBody>
        </p:sp>
        <p:sp>
          <p:nvSpPr>
            <p:cNvPr id="126" name="TextBox 126">
              <a:extLst>
                <a:ext uri="{FF2B5EF4-FFF2-40B4-BE49-F238E27FC236}">
                  <a16:creationId xmlns:a16="http://schemas.microsoft.com/office/drawing/2014/main" id="{9E171322-416C-31F2-CE3F-0415FADE8951}"/>
                </a:ext>
              </a:extLst>
            </p:cNvPr>
            <p:cNvSpPr txBox="1"/>
            <p:nvPr/>
          </p:nvSpPr>
          <p:spPr>
            <a:xfrm>
              <a:off x="-4019300" y="323940"/>
              <a:ext cx="17475662" cy="143459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8362"/>
                </a:lnSpc>
              </a:pPr>
              <a:r>
                <a:rPr lang="en-US" sz="5972" dirty="0">
                  <a:solidFill>
                    <a:srgbClr val="FF0000"/>
                  </a:solidFill>
                  <a:latin typeface="Anton"/>
                  <a:ea typeface="Anton"/>
                  <a:cs typeface="Anton"/>
                  <a:sym typeface="Anton"/>
                </a:rPr>
                <a:t>2025-2026 CALENDAR </a:t>
              </a:r>
            </a:p>
          </p:txBody>
        </p:sp>
      </p:grpSp>
      <p:sp>
        <p:nvSpPr>
          <p:cNvPr id="129" name="TextBox 129">
            <a:extLst>
              <a:ext uri="{FF2B5EF4-FFF2-40B4-BE49-F238E27FC236}">
                <a16:creationId xmlns:a16="http://schemas.microsoft.com/office/drawing/2014/main" id="{BF864450-3B05-0B9A-021E-B4A110577647}"/>
              </a:ext>
            </a:extLst>
          </p:cNvPr>
          <p:cNvSpPr txBox="1"/>
          <p:nvPr/>
        </p:nvSpPr>
        <p:spPr>
          <a:xfrm>
            <a:off x="397047" y="-202473"/>
            <a:ext cx="18477402" cy="1801710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11898"/>
              </a:lnSpc>
            </a:pPr>
            <a:r>
              <a:rPr lang="en-US" sz="8497" b="1" dirty="0">
                <a:solidFill>
                  <a:srgbClr val="FF0000"/>
                </a:solidFill>
                <a:latin typeface="Spring LP Bold"/>
                <a:ea typeface="Spring LP Bold"/>
                <a:cs typeface="Spring LP Bold"/>
                <a:sym typeface="Spring LP Bold"/>
              </a:rPr>
              <a:t>Sacred Heart Catholic  School</a:t>
            </a:r>
          </a:p>
        </p:txBody>
      </p:sp>
      <p:grpSp>
        <p:nvGrpSpPr>
          <p:cNvPr id="130" name="Group 130">
            <a:extLst>
              <a:ext uri="{FF2B5EF4-FFF2-40B4-BE49-F238E27FC236}">
                <a16:creationId xmlns:a16="http://schemas.microsoft.com/office/drawing/2014/main" id="{BB67CC9A-AFD7-6437-8AE7-77FBA0A28981}"/>
              </a:ext>
            </a:extLst>
          </p:cNvPr>
          <p:cNvGrpSpPr/>
          <p:nvPr/>
        </p:nvGrpSpPr>
        <p:grpSpPr>
          <a:xfrm>
            <a:off x="7658818" y="2191760"/>
            <a:ext cx="2426922" cy="1219260"/>
            <a:chOff x="-328202" y="-247045"/>
            <a:chExt cx="2360290" cy="1625680"/>
          </a:xfrm>
        </p:grpSpPr>
        <p:sp>
          <p:nvSpPr>
            <p:cNvPr id="131" name="Freeform 131">
              <a:extLst>
                <a:ext uri="{FF2B5EF4-FFF2-40B4-BE49-F238E27FC236}">
                  <a16:creationId xmlns:a16="http://schemas.microsoft.com/office/drawing/2014/main" id="{AA61DEA7-7722-4762-F3E7-414A4B583324}"/>
                </a:ext>
              </a:extLst>
            </p:cNvPr>
            <p:cNvSpPr/>
            <p:nvPr/>
          </p:nvSpPr>
          <p:spPr>
            <a:xfrm>
              <a:off x="0" y="0"/>
              <a:ext cx="2032088" cy="1378635"/>
            </a:xfrm>
            <a:custGeom>
              <a:avLst/>
              <a:gdLst/>
              <a:ahLst/>
              <a:cxnLst/>
              <a:rect l="l" t="t" r="r" b="b"/>
              <a:pathLst>
                <a:path w="2032088" h="1378635">
                  <a:moveTo>
                    <a:pt x="0" y="0"/>
                  </a:moveTo>
                  <a:lnTo>
                    <a:pt x="2032088" y="0"/>
                  </a:lnTo>
                  <a:lnTo>
                    <a:pt x="2032088" y="1378635"/>
                  </a:lnTo>
                  <a:lnTo>
                    <a:pt x="0" y="137863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9600"/>
            </a:p>
          </p:txBody>
        </p:sp>
        <p:sp>
          <p:nvSpPr>
            <p:cNvPr id="132" name="TextBox 132">
              <a:extLst>
                <a:ext uri="{FF2B5EF4-FFF2-40B4-BE49-F238E27FC236}">
                  <a16:creationId xmlns:a16="http://schemas.microsoft.com/office/drawing/2014/main" id="{15ED66A2-BDCF-F97F-613D-A5F322F77A33}"/>
                </a:ext>
              </a:extLst>
            </p:cNvPr>
            <p:cNvSpPr txBox="1"/>
            <p:nvPr/>
          </p:nvSpPr>
          <p:spPr>
            <a:xfrm>
              <a:off x="-328202" y="-247045"/>
              <a:ext cx="2032088" cy="161676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8111"/>
                </a:lnSpc>
              </a:pPr>
              <a:r>
                <a:rPr lang="en-US" sz="9600" dirty="0">
                  <a:solidFill>
                    <a:srgbClr val="CF0000"/>
                  </a:solidFill>
                  <a:latin typeface="Spring LP"/>
                  <a:ea typeface="Spring LP"/>
                  <a:cs typeface="Spring LP"/>
                  <a:sym typeface="Spring LP"/>
                </a:rPr>
                <a:t>2025</a:t>
              </a:r>
            </a:p>
          </p:txBody>
        </p:sp>
      </p:grpSp>
      <p:sp>
        <p:nvSpPr>
          <p:cNvPr id="158" name="Freeform 158">
            <a:extLst>
              <a:ext uri="{FF2B5EF4-FFF2-40B4-BE49-F238E27FC236}">
                <a16:creationId xmlns:a16="http://schemas.microsoft.com/office/drawing/2014/main" id="{BD7C4BDD-BAFC-5CD1-990B-2A8004FAB2D4}"/>
              </a:ext>
            </a:extLst>
          </p:cNvPr>
          <p:cNvSpPr/>
          <p:nvPr/>
        </p:nvSpPr>
        <p:spPr>
          <a:xfrm>
            <a:off x="2674533" y="4537750"/>
            <a:ext cx="331995" cy="397632"/>
          </a:xfrm>
          <a:custGeom>
            <a:avLst/>
            <a:gdLst/>
            <a:ahLst/>
            <a:cxnLst/>
            <a:rect l="l" t="t" r="r" b="b"/>
            <a:pathLst>
              <a:path w="348715" h="417656">
                <a:moveTo>
                  <a:pt x="0" y="0"/>
                </a:moveTo>
                <a:lnTo>
                  <a:pt x="348715" y="0"/>
                </a:lnTo>
                <a:lnTo>
                  <a:pt x="348715" y="417656"/>
                </a:lnTo>
                <a:lnTo>
                  <a:pt x="0" y="41765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160" name="Group 160">
            <a:extLst>
              <a:ext uri="{FF2B5EF4-FFF2-40B4-BE49-F238E27FC236}">
                <a16:creationId xmlns:a16="http://schemas.microsoft.com/office/drawing/2014/main" id="{14CD14D3-128B-EE0E-4D01-7823F1D09C7D}"/>
              </a:ext>
            </a:extLst>
          </p:cNvPr>
          <p:cNvGrpSpPr/>
          <p:nvPr/>
        </p:nvGrpSpPr>
        <p:grpSpPr>
          <a:xfrm>
            <a:off x="2674533" y="5204341"/>
            <a:ext cx="331995" cy="397632"/>
            <a:chOff x="0" y="0"/>
            <a:chExt cx="348715" cy="417656"/>
          </a:xfrm>
        </p:grpSpPr>
        <p:sp>
          <p:nvSpPr>
            <p:cNvPr id="161" name="Freeform 161">
              <a:extLst>
                <a:ext uri="{FF2B5EF4-FFF2-40B4-BE49-F238E27FC236}">
                  <a16:creationId xmlns:a16="http://schemas.microsoft.com/office/drawing/2014/main" id="{C592BD45-B1AA-70FD-8E7C-52C3EBB9051A}"/>
                </a:ext>
              </a:extLst>
            </p:cNvPr>
            <p:cNvSpPr/>
            <p:nvPr/>
          </p:nvSpPr>
          <p:spPr>
            <a:xfrm>
              <a:off x="0" y="0"/>
              <a:ext cx="348715" cy="417656"/>
            </a:xfrm>
            <a:custGeom>
              <a:avLst/>
              <a:gdLst/>
              <a:ahLst/>
              <a:cxnLst/>
              <a:rect l="l" t="t" r="r" b="b"/>
              <a:pathLst>
                <a:path w="348715" h="417656">
                  <a:moveTo>
                    <a:pt x="0" y="0"/>
                  </a:moveTo>
                  <a:lnTo>
                    <a:pt x="348715" y="0"/>
                  </a:lnTo>
                  <a:lnTo>
                    <a:pt x="348715" y="417656"/>
                  </a:lnTo>
                  <a:lnTo>
                    <a:pt x="0" y="4176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62" name="TextBox 162">
              <a:extLst>
                <a:ext uri="{FF2B5EF4-FFF2-40B4-BE49-F238E27FC236}">
                  <a16:creationId xmlns:a16="http://schemas.microsoft.com/office/drawing/2014/main" id="{70967FA5-11E6-FFCC-DD87-CE52E9D44416}"/>
                </a:ext>
              </a:extLst>
            </p:cNvPr>
            <p:cNvSpPr txBox="1"/>
            <p:nvPr/>
          </p:nvSpPr>
          <p:spPr>
            <a:xfrm>
              <a:off x="0" y="-28575"/>
              <a:ext cx="348715" cy="44623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178" name="Group 178">
            <a:extLst>
              <a:ext uri="{FF2B5EF4-FFF2-40B4-BE49-F238E27FC236}">
                <a16:creationId xmlns:a16="http://schemas.microsoft.com/office/drawing/2014/main" id="{3E693085-52AA-3EB8-8F2A-D2BD80F6494E}"/>
              </a:ext>
            </a:extLst>
          </p:cNvPr>
          <p:cNvGrpSpPr/>
          <p:nvPr/>
        </p:nvGrpSpPr>
        <p:grpSpPr>
          <a:xfrm>
            <a:off x="19640545" y="23922612"/>
            <a:ext cx="331995" cy="397632"/>
            <a:chOff x="0" y="0"/>
            <a:chExt cx="348715" cy="417656"/>
          </a:xfrm>
        </p:grpSpPr>
        <p:sp>
          <p:nvSpPr>
            <p:cNvPr id="179" name="Freeform 179">
              <a:extLst>
                <a:ext uri="{FF2B5EF4-FFF2-40B4-BE49-F238E27FC236}">
                  <a16:creationId xmlns:a16="http://schemas.microsoft.com/office/drawing/2014/main" id="{A3F560C0-72F0-6B6B-AFA2-4F94B7F843E2}"/>
                </a:ext>
              </a:extLst>
            </p:cNvPr>
            <p:cNvSpPr/>
            <p:nvPr/>
          </p:nvSpPr>
          <p:spPr>
            <a:xfrm>
              <a:off x="0" y="0"/>
              <a:ext cx="348715" cy="417656"/>
            </a:xfrm>
            <a:custGeom>
              <a:avLst/>
              <a:gdLst/>
              <a:ahLst/>
              <a:cxnLst/>
              <a:rect l="l" t="t" r="r" b="b"/>
              <a:pathLst>
                <a:path w="348715" h="417656">
                  <a:moveTo>
                    <a:pt x="0" y="0"/>
                  </a:moveTo>
                  <a:lnTo>
                    <a:pt x="348715" y="0"/>
                  </a:lnTo>
                  <a:lnTo>
                    <a:pt x="348715" y="417656"/>
                  </a:lnTo>
                  <a:lnTo>
                    <a:pt x="0" y="4176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80" name="TextBox 180">
              <a:extLst>
                <a:ext uri="{FF2B5EF4-FFF2-40B4-BE49-F238E27FC236}">
                  <a16:creationId xmlns:a16="http://schemas.microsoft.com/office/drawing/2014/main" id="{2B72056E-A328-074C-1346-8CD750872F2C}"/>
                </a:ext>
              </a:extLst>
            </p:cNvPr>
            <p:cNvSpPr txBox="1"/>
            <p:nvPr/>
          </p:nvSpPr>
          <p:spPr>
            <a:xfrm>
              <a:off x="0" y="-28575"/>
              <a:ext cx="348715" cy="44623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182" name="Freeform 182">
            <a:extLst>
              <a:ext uri="{FF2B5EF4-FFF2-40B4-BE49-F238E27FC236}">
                <a16:creationId xmlns:a16="http://schemas.microsoft.com/office/drawing/2014/main" id="{CB154F6F-4FF4-0B6F-7A19-D39018D3BBD3}"/>
              </a:ext>
            </a:extLst>
          </p:cNvPr>
          <p:cNvSpPr/>
          <p:nvPr/>
        </p:nvSpPr>
        <p:spPr>
          <a:xfrm>
            <a:off x="-1302814" y="5791805"/>
            <a:ext cx="470550" cy="397632"/>
          </a:xfrm>
          <a:custGeom>
            <a:avLst/>
            <a:gdLst/>
            <a:ahLst/>
            <a:cxnLst/>
            <a:rect l="l" t="t" r="r" b="b"/>
            <a:pathLst>
              <a:path w="494245" h="417656">
                <a:moveTo>
                  <a:pt x="0" y="0"/>
                </a:moveTo>
                <a:lnTo>
                  <a:pt x="494245" y="0"/>
                </a:lnTo>
                <a:lnTo>
                  <a:pt x="494245" y="417656"/>
                </a:lnTo>
                <a:lnTo>
                  <a:pt x="0" y="41765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272" name="Freeform 272">
            <a:extLst>
              <a:ext uri="{FF2B5EF4-FFF2-40B4-BE49-F238E27FC236}">
                <a16:creationId xmlns:a16="http://schemas.microsoft.com/office/drawing/2014/main" id="{70349E72-61A7-8973-909B-2259DD798FBD}"/>
              </a:ext>
            </a:extLst>
          </p:cNvPr>
          <p:cNvSpPr/>
          <p:nvPr/>
        </p:nvSpPr>
        <p:spPr>
          <a:xfrm>
            <a:off x="3675379" y="18505643"/>
            <a:ext cx="538011" cy="473607"/>
          </a:xfrm>
          <a:custGeom>
            <a:avLst/>
            <a:gdLst/>
            <a:ahLst/>
            <a:cxnLst/>
            <a:rect l="l" t="t" r="r" b="b"/>
            <a:pathLst>
              <a:path w="681126" h="599592">
                <a:moveTo>
                  <a:pt x="0" y="0"/>
                </a:moveTo>
                <a:lnTo>
                  <a:pt x="681126" y="0"/>
                </a:lnTo>
                <a:lnTo>
                  <a:pt x="681126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292" name="Group 292">
            <a:extLst>
              <a:ext uri="{FF2B5EF4-FFF2-40B4-BE49-F238E27FC236}">
                <a16:creationId xmlns:a16="http://schemas.microsoft.com/office/drawing/2014/main" id="{5BB69924-8DF1-9E0B-B293-B8966E07666E}"/>
              </a:ext>
            </a:extLst>
          </p:cNvPr>
          <p:cNvGrpSpPr/>
          <p:nvPr/>
        </p:nvGrpSpPr>
        <p:grpSpPr>
          <a:xfrm>
            <a:off x="16148879" y="17277714"/>
            <a:ext cx="341848" cy="473607"/>
            <a:chOff x="0" y="0"/>
            <a:chExt cx="432782" cy="599592"/>
          </a:xfrm>
        </p:grpSpPr>
        <p:sp>
          <p:nvSpPr>
            <p:cNvPr id="293" name="Freeform 293">
              <a:extLst>
                <a:ext uri="{FF2B5EF4-FFF2-40B4-BE49-F238E27FC236}">
                  <a16:creationId xmlns:a16="http://schemas.microsoft.com/office/drawing/2014/main" id="{F37B6504-0F3C-4516-F4E5-31A6DA586A9D}"/>
                </a:ext>
              </a:extLst>
            </p:cNvPr>
            <p:cNvSpPr/>
            <p:nvPr/>
          </p:nvSpPr>
          <p:spPr>
            <a:xfrm>
              <a:off x="0" y="0"/>
              <a:ext cx="432782" cy="599592"/>
            </a:xfrm>
            <a:custGeom>
              <a:avLst/>
              <a:gdLst/>
              <a:ahLst/>
              <a:cxnLst/>
              <a:rect l="l" t="t" r="r" b="b"/>
              <a:pathLst>
                <a:path w="432782" h="599592">
                  <a:moveTo>
                    <a:pt x="0" y="0"/>
                  </a:moveTo>
                  <a:lnTo>
                    <a:pt x="432782" y="0"/>
                  </a:lnTo>
                  <a:lnTo>
                    <a:pt x="432782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294" name="TextBox 294">
              <a:extLst>
                <a:ext uri="{FF2B5EF4-FFF2-40B4-BE49-F238E27FC236}">
                  <a16:creationId xmlns:a16="http://schemas.microsoft.com/office/drawing/2014/main" id="{7F6C220E-2A1D-8B4E-235F-091675BFC731}"/>
                </a:ext>
              </a:extLst>
            </p:cNvPr>
            <p:cNvSpPr txBox="1"/>
            <p:nvPr/>
          </p:nvSpPr>
          <p:spPr>
            <a:xfrm>
              <a:off x="0" y="-28575"/>
              <a:ext cx="432782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305" name="Freeform 305">
            <a:extLst>
              <a:ext uri="{FF2B5EF4-FFF2-40B4-BE49-F238E27FC236}">
                <a16:creationId xmlns:a16="http://schemas.microsoft.com/office/drawing/2014/main" id="{9534380A-63B9-37D0-5547-D47A8A13B9DD}"/>
              </a:ext>
            </a:extLst>
          </p:cNvPr>
          <p:cNvSpPr/>
          <p:nvPr/>
        </p:nvSpPr>
        <p:spPr>
          <a:xfrm>
            <a:off x="1609013" y="18522030"/>
            <a:ext cx="341848" cy="473607"/>
          </a:xfrm>
          <a:custGeom>
            <a:avLst/>
            <a:gdLst/>
            <a:ahLst/>
            <a:cxnLst/>
            <a:rect l="l" t="t" r="r" b="b"/>
            <a:pathLst>
              <a:path w="432782" h="599592">
                <a:moveTo>
                  <a:pt x="0" y="0"/>
                </a:moveTo>
                <a:lnTo>
                  <a:pt x="432782" y="0"/>
                </a:lnTo>
                <a:lnTo>
                  <a:pt x="432782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311" name="Freeform 311">
            <a:extLst>
              <a:ext uri="{FF2B5EF4-FFF2-40B4-BE49-F238E27FC236}">
                <a16:creationId xmlns:a16="http://schemas.microsoft.com/office/drawing/2014/main" id="{590817D0-227E-51E1-032E-B8F1A93AD9D0}"/>
              </a:ext>
            </a:extLst>
          </p:cNvPr>
          <p:cNvSpPr/>
          <p:nvPr/>
        </p:nvSpPr>
        <p:spPr>
          <a:xfrm>
            <a:off x="2281740" y="19242948"/>
            <a:ext cx="484511" cy="473607"/>
          </a:xfrm>
          <a:custGeom>
            <a:avLst/>
            <a:gdLst/>
            <a:ahLst/>
            <a:cxnLst/>
            <a:rect l="l" t="t" r="r" b="b"/>
            <a:pathLst>
              <a:path w="613397" h="599592">
                <a:moveTo>
                  <a:pt x="0" y="0"/>
                </a:moveTo>
                <a:lnTo>
                  <a:pt x="613397" y="0"/>
                </a:lnTo>
                <a:lnTo>
                  <a:pt x="613397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313" name="Group 313">
            <a:extLst>
              <a:ext uri="{FF2B5EF4-FFF2-40B4-BE49-F238E27FC236}">
                <a16:creationId xmlns:a16="http://schemas.microsoft.com/office/drawing/2014/main" id="{099D159C-01B0-3ABC-6156-7DF1DF858F54}"/>
              </a:ext>
            </a:extLst>
          </p:cNvPr>
          <p:cNvGrpSpPr/>
          <p:nvPr/>
        </p:nvGrpSpPr>
        <p:grpSpPr>
          <a:xfrm>
            <a:off x="2972295" y="19219297"/>
            <a:ext cx="733082" cy="496178"/>
            <a:chOff x="-179232" y="-28575"/>
            <a:chExt cx="928090" cy="628167"/>
          </a:xfrm>
        </p:grpSpPr>
        <p:sp>
          <p:nvSpPr>
            <p:cNvPr id="314" name="Freeform 314">
              <a:extLst>
                <a:ext uri="{FF2B5EF4-FFF2-40B4-BE49-F238E27FC236}">
                  <a16:creationId xmlns:a16="http://schemas.microsoft.com/office/drawing/2014/main" id="{AC2F373A-17E9-A335-43AD-CED2814C4FC5}"/>
                </a:ext>
              </a:extLst>
            </p:cNvPr>
            <p:cNvSpPr/>
            <p:nvPr/>
          </p:nvSpPr>
          <p:spPr>
            <a:xfrm>
              <a:off x="0" y="0"/>
              <a:ext cx="748858" cy="599592"/>
            </a:xfrm>
            <a:custGeom>
              <a:avLst/>
              <a:gdLst/>
              <a:ahLst/>
              <a:cxnLst/>
              <a:rect l="l" t="t" r="r" b="b"/>
              <a:pathLst>
                <a:path w="748858" h="599592">
                  <a:moveTo>
                    <a:pt x="0" y="0"/>
                  </a:moveTo>
                  <a:lnTo>
                    <a:pt x="748858" y="0"/>
                  </a:lnTo>
                  <a:lnTo>
                    <a:pt x="748858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15" name="TextBox 315">
              <a:extLst>
                <a:ext uri="{FF2B5EF4-FFF2-40B4-BE49-F238E27FC236}">
                  <a16:creationId xmlns:a16="http://schemas.microsoft.com/office/drawing/2014/main" id="{47372D6A-29E1-74EC-99D4-69D4CC88FD8E}"/>
                </a:ext>
              </a:extLst>
            </p:cNvPr>
            <p:cNvSpPr txBox="1"/>
            <p:nvPr/>
          </p:nvSpPr>
          <p:spPr>
            <a:xfrm>
              <a:off x="-179232" y="-28575"/>
              <a:ext cx="748858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34" name="Group 334">
            <a:extLst>
              <a:ext uri="{FF2B5EF4-FFF2-40B4-BE49-F238E27FC236}">
                <a16:creationId xmlns:a16="http://schemas.microsoft.com/office/drawing/2014/main" id="{7ABBFB84-5392-1FBC-7838-42DE6E8AA735}"/>
              </a:ext>
            </a:extLst>
          </p:cNvPr>
          <p:cNvGrpSpPr/>
          <p:nvPr/>
        </p:nvGrpSpPr>
        <p:grpSpPr>
          <a:xfrm>
            <a:off x="3055605" y="20114865"/>
            <a:ext cx="591510" cy="473607"/>
            <a:chOff x="0" y="0"/>
            <a:chExt cx="748858" cy="599592"/>
          </a:xfrm>
        </p:grpSpPr>
        <p:sp>
          <p:nvSpPr>
            <p:cNvPr id="335" name="Freeform 335">
              <a:extLst>
                <a:ext uri="{FF2B5EF4-FFF2-40B4-BE49-F238E27FC236}">
                  <a16:creationId xmlns:a16="http://schemas.microsoft.com/office/drawing/2014/main" id="{B1BC5862-F7E8-FC78-5FE6-CE3722728947}"/>
                </a:ext>
              </a:extLst>
            </p:cNvPr>
            <p:cNvSpPr/>
            <p:nvPr/>
          </p:nvSpPr>
          <p:spPr>
            <a:xfrm>
              <a:off x="0" y="0"/>
              <a:ext cx="748858" cy="599592"/>
            </a:xfrm>
            <a:custGeom>
              <a:avLst/>
              <a:gdLst/>
              <a:ahLst/>
              <a:cxnLst/>
              <a:rect l="l" t="t" r="r" b="b"/>
              <a:pathLst>
                <a:path w="748858" h="599592">
                  <a:moveTo>
                    <a:pt x="0" y="0"/>
                  </a:moveTo>
                  <a:lnTo>
                    <a:pt x="748858" y="0"/>
                  </a:lnTo>
                  <a:lnTo>
                    <a:pt x="748858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36" name="TextBox 336">
              <a:extLst>
                <a:ext uri="{FF2B5EF4-FFF2-40B4-BE49-F238E27FC236}">
                  <a16:creationId xmlns:a16="http://schemas.microsoft.com/office/drawing/2014/main" id="{0CF7F218-1C7B-CE9F-449A-2C2A5F11DBAE}"/>
                </a:ext>
              </a:extLst>
            </p:cNvPr>
            <p:cNvSpPr txBox="1"/>
            <p:nvPr/>
          </p:nvSpPr>
          <p:spPr>
            <a:xfrm>
              <a:off x="0" y="-28575"/>
              <a:ext cx="748858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43" name="Group 343">
            <a:extLst>
              <a:ext uri="{FF2B5EF4-FFF2-40B4-BE49-F238E27FC236}">
                <a16:creationId xmlns:a16="http://schemas.microsoft.com/office/drawing/2014/main" id="{DCA2DA46-1AF6-EB5E-FD72-2668C80887D1}"/>
              </a:ext>
            </a:extLst>
          </p:cNvPr>
          <p:cNvGrpSpPr/>
          <p:nvPr/>
        </p:nvGrpSpPr>
        <p:grpSpPr>
          <a:xfrm>
            <a:off x="5141101" y="20074899"/>
            <a:ext cx="484511" cy="473607"/>
            <a:chOff x="0" y="0"/>
            <a:chExt cx="613397" cy="599592"/>
          </a:xfrm>
        </p:grpSpPr>
        <p:sp>
          <p:nvSpPr>
            <p:cNvPr id="344" name="Freeform 344">
              <a:extLst>
                <a:ext uri="{FF2B5EF4-FFF2-40B4-BE49-F238E27FC236}">
                  <a16:creationId xmlns:a16="http://schemas.microsoft.com/office/drawing/2014/main" id="{8FDD76D7-8165-8FE6-67C2-82614CC30D53}"/>
                </a:ext>
              </a:extLst>
            </p:cNvPr>
            <p:cNvSpPr/>
            <p:nvPr/>
          </p:nvSpPr>
          <p:spPr>
            <a:xfrm>
              <a:off x="0" y="0"/>
              <a:ext cx="613397" cy="599592"/>
            </a:xfrm>
            <a:custGeom>
              <a:avLst/>
              <a:gdLst/>
              <a:ahLst/>
              <a:cxnLst/>
              <a:rect l="l" t="t" r="r" b="b"/>
              <a:pathLst>
                <a:path w="613397" h="599592">
                  <a:moveTo>
                    <a:pt x="0" y="0"/>
                  </a:moveTo>
                  <a:lnTo>
                    <a:pt x="613397" y="0"/>
                  </a:lnTo>
                  <a:lnTo>
                    <a:pt x="613397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45" name="TextBox 345">
              <a:extLst>
                <a:ext uri="{FF2B5EF4-FFF2-40B4-BE49-F238E27FC236}">
                  <a16:creationId xmlns:a16="http://schemas.microsoft.com/office/drawing/2014/main" id="{79E7682F-856F-E34B-3451-D16DC3591F21}"/>
                </a:ext>
              </a:extLst>
            </p:cNvPr>
            <p:cNvSpPr txBox="1"/>
            <p:nvPr/>
          </p:nvSpPr>
          <p:spPr>
            <a:xfrm>
              <a:off x="0" y="-28575"/>
              <a:ext cx="613397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350" name="Freeform 350">
            <a:extLst>
              <a:ext uri="{FF2B5EF4-FFF2-40B4-BE49-F238E27FC236}">
                <a16:creationId xmlns:a16="http://schemas.microsoft.com/office/drawing/2014/main" id="{FE10F89D-2F31-A917-95A2-5AB1E18D22E7}"/>
              </a:ext>
            </a:extLst>
          </p:cNvPr>
          <p:cNvSpPr/>
          <p:nvPr/>
        </p:nvSpPr>
        <p:spPr>
          <a:xfrm>
            <a:off x="1719282" y="20911779"/>
            <a:ext cx="502346" cy="473607"/>
          </a:xfrm>
          <a:custGeom>
            <a:avLst/>
            <a:gdLst/>
            <a:ahLst/>
            <a:cxnLst/>
            <a:rect l="l" t="t" r="r" b="b"/>
            <a:pathLst>
              <a:path w="635975" h="599592">
                <a:moveTo>
                  <a:pt x="0" y="0"/>
                </a:moveTo>
                <a:lnTo>
                  <a:pt x="635975" y="0"/>
                </a:lnTo>
                <a:lnTo>
                  <a:pt x="635975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352" name="Group 352">
            <a:extLst>
              <a:ext uri="{FF2B5EF4-FFF2-40B4-BE49-F238E27FC236}">
                <a16:creationId xmlns:a16="http://schemas.microsoft.com/office/drawing/2014/main" id="{58FA5675-DEED-3284-13CA-32314A6F9CDD}"/>
              </a:ext>
            </a:extLst>
          </p:cNvPr>
          <p:cNvGrpSpPr/>
          <p:nvPr/>
        </p:nvGrpSpPr>
        <p:grpSpPr>
          <a:xfrm>
            <a:off x="2367550" y="20704942"/>
            <a:ext cx="597611" cy="805240"/>
            <a:chOff x="0" y="0"/>
            <a:chExt cx="635628" cy="774807"/>
          </a:xfrm>
        </p:grpSpPr>
        <p:sp>
          <p:nvSpPr>
            <p:cNvPr id="353" name="Freeform 353">
              <a:extLst>
                <a:ext uri="{FF2B5EF4-FFF2-40B4-BE49-F238E27FC236}">
                  <a16:creationId xmlns:a16="http://schemas.microsoft.com/office/drawing/2014/main" id="{FD0B3B46-22F6-8C48-F4F5-DDDF40F06B34}"/>
                </a:ext>
              </a:extLst>
            </p:cNvPr>
            <p:cNvSpPr/>
            <p:nvPr/>
          </p:nvSpPr>
          <p:spPr>
            <a:xfrm>
              <a:off x="0" y="0"/>
              <a:ext cx="613397" cy="599592"/>
            </a:xfrm>
            <a:custGeom>
              <a:avLst/>
              <a:gdLst/>
              <a:ahLst/>
              <a:cxnLst/>
              <a:rect l="l" t="t" r="r" b="b"/>
              <a:pathLst>
                <a:path w="613397" h="599592">
                  <a:moveTo>
                    <a:pt x="0" y="0"/>
                  </a:moveTo>
                  <a:lnTo>
                    <a:pt x="613397" y="0"/>
                  </a:lnTo>
                  <a:lnTo>
                    <a:pt x="613397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54" name="TextBox 354">
              <a:extLst>
                <a:ext uri="{FF2B5EF4-FFF2-40B4-BE49-F238E27FC236}">
                  <a16:creationId xmlns:a16="http://schemas.microsoft.com/office/drawing/2014/main" id="{BCACFB77-9163-EC65-EE47-2A0E66401E6B}"/>
                </a:ext>
              </a:extLst>
            </p:cNvPr>
            <p:cNvSpPr txBox="1"/>
            <p:nvPr/>
          </p:nvSpPr>
          <p:spPr>
            <a:xfrm>
              <a:off x="22231" y="146640"/>
              <a:ext cx="613397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58" name="Group 358">
            <a:extLst>
              <a:ext uri="{FF2B5EF4-FFF2-40B4-BE49-F238E27FC236}">
                <a16:creationId xmlns:a16="http://schemas.microsoft.com/office/drawing/2014/main" id="{8E8AA2AC-222E-C985-3CEC-3C9462F6DB96}"/>
              </a:ext>
            </a:extLst>
          </p:cNvPr>
          <p:cNvGrpSpPr/>
          <p:nvPr/>
        </p:nvGrpSpPr>
        <p:grpSpPr>
          <a:xfrm>
            <a:off x="3771901" y="20853745"/>
            <a:ext cx="563286" cy="528954"/>
            <a:chOff x="-31998" y="0"/>
            <a:chExt cx="713124" cy="669661"/>
          </a:xfrm>
        </p:grpSpPr>
        <p:sp>
          <p:nvSpPr>
            <p:cNvPr id="359" name="Freeform 359">
              <a:extLst>
                <a:ext uri="{FF2B5EF4-FFF2-40B4-BE49-F238E27FC236}">
                  <a16:creationId xmlns:a16="http://schemas.microsoft.com/office/drawing/2014/main" id="{DA644BBC-12F2-B5A1-60D6-F76539CB15EF}"/>
                </a:ext>
              </a:extLst>
            </p:cNvPr>
            <p:cNvSpPr/>
            <p:nvPr/>
          </p:nvSpPr>
          <p:spPr>
            <a:xfrm>
              <a:off x="0" y="0"/>
              <a:ext cx="681126" cy="599592"/>
            </a:xfrm>
            <a:custGeom>
              <a:avLst/>
              <a:gdLst/>
              <a:ahLst/>
              <a:cxnLst/>
              <a:rect l="l" t="t" r="r" b="b"/>
              <a:pathLst>
                <a:path w="681126" h="599592">
                  <a:moveTo>
                    <a:pt x="0" y="0"/>
                  </a:moveTo>
                  <a:lnTo>
                    <a:pt x="681126" y="0"/>
                  </a:lnTo>
                  <a:lnTo>
                    <a:pt x="681126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60" name="TextBox 360">
              <a:extLst>
                <a:ext uri="{FF2B5EF4-FFF2-40B4-BE49-F238E27FC236}">
                  <a16:creationId xmlns:a16="http://schemas.microsoft.com/office/drawing/2014/main" id="{4B3B8832-A784-6B56-95FC-E603743583DA}"/>
                </a:ext>
              </a:extLst>
            </p:cNvPr>
            <p:cNvSpPr txBox="1"/>
            <p:nvPr/>
          </p:nvSpPr>
          <p:spPr>
            <a:xfrm>
              <a:off x="-31998" y="41494"/>
              <a:ext cx="681126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67" name="Group 367">
            <a:extLst>
              <a:ext uri="{FF2B5EF4-FFF2-40B4-BE49-F238E27FC236}">
                <a16:creationId xmlns:a16="http://schemas.microsoft.com/office/drawing/2014/main" id="{33BB0F2D-CB43-50A1-B53D-BF5E51091C51}"/>
              </a:ext>
            </a:extLst>
          </p:cNvPr>
          <p:cNvGrpSpPr/>
          <p:nvPr/>
        </p:nvGrpSpPr>
        <p:grpSpPr>
          <a:xfrm>
            <a:off x="769812" y="11043319"/>
            <a:ext cx="359677" cy="489058"/>
            <a:chOff x="0" y="0"/>
            <a:chExt cx="432782" cy="588463"/>
          </a:xfrm>
        </p:grpSpPr>
        <p:sp>
          <p:nvSpPr>
            <p:cNvPr id="368" name="Freeform 368">
              <a:extLst>
                <a:ext uri="{FF2B5EF4-FFF2-40B4-BE49-F238E27FC236}">
                  <a16:creationId xmlns:a16="http://schemas.microsoft.com/office/drawing/2014/main" id="{FC920BE2-BE12-0894-F8E6-E70322CFCF80}"/>
                </a:ext>
              </a:extLst>
            </p:cNvPr>
            <p:cNvSpPr/>
            <p:nvPr/>
          </p:nvSpPr>
          <p:spPr>
            <a:xfrm>
              <a:off x="0" y="0"/>
              <a:ext cx="432782" cy="588463"/>
            </a:xfrm>
            <a:custGeom>
              <a:avLst/>
              <a:gdLst/>
              <a:ahLst/>
              <a:cxnLst/>
              <a:rect l="l" t="t" r="r" b="b"/>
              <a:pathLst>
                <a:path w="432782" h="588463">
                  <a:moveTo>
                    <a:pt x="0" y="0"/>
                  </a:moveTo>
                  <a:lnTo>
                    <a:pt x="432782" y="0"/>
                  </a:lnTo>
                  <a:lnTo>
                    <a:pt x="432782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69" name="TextBox 369">
              <a:extLst>
                <a:ext uri="{FF2B5EF4-FFF2-40B4-BE49-F238E27FC236}">
                  <a16:creationId xmlns:a16="http://schemas.microsoft.com/office/drawing/2014/main" id="{8CB682D3-2590-0D0A-8890-C6FF2BD75290}"/>
                </a:ext>
              </a:extLst>
            </p:cNvPr>
            <p:cNvSpPr txBox="1"/>
            <p:nvPr/>
          </p:nvSpPr>
          <p:spPr>
            <a:xfrm>
              <a:off x="0" y="-28575"/>
              <a:ext cx="432782" cy="61703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73" name="Group 373">
            <a:extLst>
              <a:ext uri="{FF2B5EF4-FFF2-40B4-BE49-F238E27FC236}">
                <a16:creationId xmlns:a16="http://schemas.microsoft.com/office/drawing/2014/main" id="{C04370B5-4789-A945-3419-8019E2F1046F}"/>
              </a:ext>
            </a:extLst>
          </p:cNvPr>
          <p:cNvGrpSpPr/>
          <p:nvPr/>
        </p:nvGrpSpPr>
        <p:grpSpPr>
          <a:xfrm>
            <a:off x="1483941" y="11043319"/>
            <a:ext cx="359677" cy="489058"/>
            <a:chOff x="0" y="0"/>
            <a:chExt cx="432782" cy="588463"/>
          </a:xfrm>
        </p:grpSpPr>
        <p:sp>
          <p:nvSpPr>
            <p:cNvPr id="374" name="Freeform 374">
              <a:extLst>
                <a:ext uri="{FF2B5EF4-FFF2-40B4-BE49-F238E27FC236}">
                  <a16:creationId xmlns:a16="http://schemas.microsoft.com/office/drawing/2014/main" id="{D9F18778-CEB9-B0A7-0355-897E58EF224C}"/>
                </a:ext>
              </a:extLst>
            </p:cNvPr>
            <p:cNvSpPr/>
            <p:nvPr/>
          </p:nvSpPr>
          <p:spPr>
            <a:xfrm>
              <a:off x="0" y="0"/>
              <a:ext cx="432782" cy="588463"/>
            </a:xfrm>
            <a:custGeom>
              <a:avLst/>
              <a:gdLst/>
              <a:ahLst/>
              <a:cxnLst/>
              <a:rect l="l" t="t" r="r" b="b"/>
              <a:pathLst>
                <a:path w="432782" h="588463">
                  <a:moveTo>
                    <a:pt x="0" y="0"/>
                  </a:moveTo>
                  <a:lnTo>
                    <a:pt x="432782" y="0"/>
                  </a:lnTo>
                  <a:lnTo>
                    <a:pt x="432782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75" name="TextBox 375">
              <a:extLst>
                <a:ext uri="{FF2B5EF4-FFF2-40B4-BE49-F238E27FC236}">
                  <a16:creationId xmlns:a16="http://schemas.microsoft.com/office/drawing/2014/main" id="{F057F604-8C09-D088-AF63-74F8DC3EAF5C}"/>
                </a:ext>
              </a:extLst>
            </p:cNvPr>
            <p:cNvSpPr txBox="1"/>
            <p:nvPr/>
          </p:nvSpPr>
          <p:spPr>
            <a:xfrm>
              <a:off x="0" y="-28575"/>
              <a:ext cx="432782" cy="61703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79" name="Group 379">
            <a:extLst>
              <a:ext uri="{FF2B5EF4-FFF2-40B4-BE49-F238E27FC236}">
                <a16:creationId xmlns:a16="http://schemas.microsoft.com/office/drawing/2014/main" id="{38A82F83-800E-3E5A-D93A-9EE5F9063DA1}"/>
              </a:ext>
            </a:extLst>
          </p:cNvPr>
          <p:cNvGrpSpPr/>
          <p:nvPr/>
        </p:nvGrpSpPr>
        <p:grpSpPr>
          <a:xfrm>
            <a:off x="2987325" y="13998644"/>
            <a:ext cx="624809" cy="1152385"/>
            <a:chOff x="0" y="0"/>
            <a:chExt cx="432782" cy="560187"/>
          </a:xfrm>
        </p:grpSpPr>
        <p:sp>
          <p:nvSpPr>
            <p:cNvPr id="380" name="Freeform 380">
              <a:extLst>
                <a:ext uri="{FF2B5EF4-FFF2-40B4-BE49-F238E27FC236}">
                  <a16:creationId xmlns:a16="http://schemas.microsoft.com/office/drawing/2014/main" id="{7544B386-3686-D4B1-ADF5-411E5B5EEDA3}"/>
                </a:ext>
              </a:extLst>
            </p:cNvPr>
            <p:cNvSpPr/>
            <p:nvPr/>
          </p:nvSpPr>
          <p:spPr>
            <a:xfrm>
              <a:off x="0" y="0"/>
              <a:ext cx="432782" cy="560187"/>
            </a:xfrm>
            <a:custGeom>
              <a:avLst/>
              <a:gdLst/>
              <a:ahLst/>
              <a:cxnLst/>
              <a:rect l="l" t="t" r="r" b="b"/>
              <a:pathLst>
                <a:path w="432782" h="560187">
                  <a:moveTo>
                    <a:pt x="0" y="0"/>
                  </a:moveTo>
                  <a:lnTo>
                    <a:pt x="432782" y="0"/>
                  </a:lnTo>
                  <a:lnTo>
                    <a:pt x="432782" y="560187"/>
                  </a:lnTo>
                  <a:lnTo>
                    <a:pt x="0" y="56018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81" name="TextBox 381">
              <a:extLst>
                <a:ext uri="{FF2B5EF4-FFF2-40B4-BE49-F238E27FC236}">
                  <a16:creationId xmlns:a16="http://schemas.microsoft.com/office/drawing/2014/main" id="{FFB832E1-6E7B-9578-ABCC-E022F4584CE1}"/>
                </a:ext>
              </a:extLst>
            </p:cNvPr>
            <p:cNvSpPr txBox="1"/>
            <p:nvPr/>
          </p:nvSpPr>
          <p:spPr>
            <a:xfrm>
              <a:off x="0" y="-28575"/>
              <a:ext cx="432782" cy="58876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434" name="Freeform 434">
            <a:extLst>
              <a:ext uri="{FF2B5EF4-FFF2-40B4-BE49-F238E27FC236}">
                <a16:creationId xmlns:a16="http://schemas.microsoft.com/office/drawing/2014/main" id="{59588348-5C38-0922-7993-3C892EF68631}"/>
              </a:ext>
            </a:extLst>
          </p:cNvPr>
          <p:cNvSpPr/>
          <p:nvPr/>
        </p:nvSpPr>
        <p:spPr>
          <a:xfrm>
            <a:off x="2140568" y="13243909"/>
            <a:ext cx="509780" cy="489058"/>
          </a:xfrm>
          <a:custGeom>
            <a:avLst/>
            <a:gdLst/>
            <a:ahLst/>
            <a:cxnLst/>
            <a:rect l="l" t="t" r="r" b="b"/>
            <a:pathLst>
              <a:path w="613397" h="588463">
                <a:moveTo>
                  <a:pt x="0" y="0"/>
                </a:moveTo>
                <a:lnTo>
                  <a:pt x="613397" y="0"/>
                </a:lnTo>
                <a:lnTo>
                  <a:pt x="613397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algn="ctr"/>
            <a:endParaRPr lang="en-US" sz="3202"/>
          </a:p>
        </p:txBody>
      </p:sp>
      <p:grpSp>
        <p:nvGrpSpPr>
          <p:cNvPr id="436" name="Group 436">
            <a:extLst>
              <a:ext uri="{FF2B5EF4-FFF2-40B4-BE49-F238E27FC236}">
                <a16:creationId xmlns:a16="http://schemas.microsoft.com/office/drawing/2014/main" id="{24278F2A-21B4-FA30-C4DB-4B1B1D9BB0E0}"/>
              </a:ext>
            </a:extLst>
          </p:cNvPr>
          <p:cNvGrpSpPr/>
          <p:nvPr/>
        </p:nvGrpSpPr>
        <p:grpSpPr>
          <a:xfrm>
            <a:off x="2712925" y="13243909"/>
            <a:ext cx="658050" cy="489058"/>
            <a:chOff x="-178407" y="0"/>
            <a:chExt cx="791804" cy="588463"/>
          </a:xfrm>
        </p:grpSpPr>
        <p:sp>
          <p:nvSpPr>
            <p:cNvPr id="437" name="Freeform 437">
              <a:extLst>
                <a:ext uri="{FF2B5EF4-FFF2-40B4-BE49-F238E27FC236}">
                  <a16:creationId xmlns:a16="http://schemas.microsoft.com/office/drawing/2014/main" id="{AFA5EE86-74DF-67E0-EBDA-417D9BF1E363}"/>
                </a:ext>
              </a:extLst>
            </p:cNvPr>
            <p:cNvSpPr/>
            <p:nvPr/>
          </p:nvSpPr>
          <p:spPr>
            <a:xfrm>
              <a:off x="0" y="0"/>
              <a:ext cx="613397" cy="588463"/>
            </a:xfrm>
            <a:custGeom>
              <a:avLst/>
              <a:gdLst/>
              <a:ahLst/>
              <a:cxnLst/>
              <a:rect l="l" t="t" r="r" b="b"/>
              <a:pathLst>
                <a:path w="613397" h="588463">
                  <a:moveTo>
                    <a:pt x="0" y="0"/>
                  </a:moveTo>
                  <a:lnTo>
                    <a:pt x="613397" y="0"/>
                  </a:lnTo>
                  <a:lnTo>
                    <a:pt x="613397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pPr algn="ctr"/>
              <a:endParaRPr lang="en-US" sz="3202"/>
            </a:p>
          </p:txBody>
        </p:sp>
        <p:sp>
          <p:nvSpPr>
            <p:cNvPr id="438" name="TextBox 438">
              <a:extLst>
                <a:ext uri="{FF2B5EF4-FFF2-40B4-BE49-F238E27FC236}">
                  <a16:creationId xmlns:a16="http://schemas.microsoft.com/office/drawing/2014/main" id="{7E8CD49E-0A3B-2FD7-8772-1BCAD6783458}"/>
                </a:ext>
              </a:extLst>
            </p:cNvPr>
            <p:cNvSpPr txBox="1"/>
            <p:nvPr/>
          </p:nvSpPr>
          <p:spPr>
            <a:xfrm>
              <a:off x="-178407" y="189484"/>
              <a:ext cx="791804" cy="398979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445" name="Group 445">
            <a:extLst>
              <a:ext uri="{FF2B5EF4-FFF2-40B4-BE49-F238E27FC236}">
                <a16:creationId xmlns:a16="http://schemas.microsoft.com/office/drawing/2014/main" id="{B26A3875-E2C5-C22A-CEDD-151E18083E44}"/>
              </a:ext>
            </a:extLst>
          </p:cNvPr>
          <p:cNvGrpSpPr/>
          <p:nvPr/>
        </p:nvGrpSpPr>
        <p:grpSpPr>
          <a:xfrm>
            <a:off x="4904682" y="13232286"/>
            <a:ext cx="622359" cy="489058"/>
            <a:chOff x="0" y="0"/>
            <a:chExt cx="748858" cy="588463"/>
          </a:xfrm>
        </p:grpSpPr>
        <p:sp>
          <p:nvSpPr>
            <p:cNvPr id="446" name="Freeform 446">
              <a:extLst>
                <a:ext uri="{FF2B5EF4-FFF2-40B4-BE49-F238E27FC236}">
                  <a16:creationId xmlns:a16="http://schemas.microsoft.com/office/drawing/2014/main" id="{56878CB0-03C6-A259-67C6-E0F4E3EB013A}"/>
                </a:ext>
              </a:extLst>
            </p:cNvPr>
            <p:cNvSpPr/>
            <p:nvPr/>
          </p:nvSpPr>
          <p:spPr>
            <a:xfrm>
              <a:off x="0" y="0"/>
              <a:ext cx="748858" cy="588463"/>
            </a:xfrm>
            <a:custGeom>
              <a:avLst/>
              <a:gdLst/>
              <a:ahLst/>
              <a:cxnLst/>
              <a:rect l="l" t="t" r="r" b="b"/>
              <a:pathLst>
                <a:path w="748858" h="588463">
                  <a:moveTo>
                    <a:pt x="0" y="0"/>
                  </a:moveTo>
                  <a:lnTo>
                    <a:pt x="748858" y="0"/>
                  </a:lnTo>
                  <a:lnTo>
                    <a:pt x="748858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pPr algn="ctr"/>
              <a:endParaRPr lang="en-US" sz="3202"/>
            </a:p>
          </p:txBody>
        </p:sp>
        <p:sp>
          <p:nvSpPr>
            <p:cNvPr id="447" name="TextBox 447">
              <a:extLst>
                <a:ext uri="{FF2B5EF4-FFF2-40B4-BE49-F238E27FC236}">
                  <a16:creationId xmlns:a16="http://schemas.microsoft.com/office/drawing/2014/main" id="{87E5EB6E-A6ED-C1EF-8909-DBB8A5D9CAFB}"/>
                </a:ext>
              </a:extLst>
            </p:cNvPr>
            <p:cNvSpPr txBox="1"/>
            <p:nvPr/>
          </p:nvSpPr>
          <p:spPr>
            <a:xfrm>
              <a:off x="0" y="-28575"/>
              <a:ext cx="748858" cy="61703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470" name="Freeform 470">
            <a:extLst>
              <a:ext uri="{FF2B5EF4-FFF2-40B4-BE49-F238E27FC236}">
                <a16:creationId xmlns:a16="http://schemas.microsoft.com/office/drawing/2014/main" id="{A99B15A2-6049-E35F-0E8C-C9FAE19B91CB}"/>
              </a:ext>
            </a:extLst>
          </p:cNvPr>
          <p:cNvSpPr/>
          <p:nvPr/>
        </p:nvSpPr>
        <p:spPr>
          <a:xfrm>
            <a:off x="549472" y="14699343"/>
            <a:ext cx="566067" cy="489058"/>
          </a:xfrm>
          <a:custGeom>
            <a:avLst/>
            <a:gdLst/>
            <a:ahLst/>
            <a:cxnLst/>
            <a:rect l="l" t="t" r="r" b="b"/>
            <a:pathLst>
              <a:path w="681126" h="588463">
                <a:moveTo>
                  <a:pt x="0" y="0"/>
                </a:moveTo>
                <a:lnTo>
                  <a:pt x="681126" y="0"/>
                </a:lnTo>
                <a:lnTo>
                  <a:pt x="681126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473" name="Freeform 473">
            <a:extLst>
              <a:ext uri="{FF2B5EF4-FFF2-40B4-BE49-F238E27FC236}">
                <a16:creationId xmlns:a16="http://schemas.microsoft.com/office/drawing/2014/main" id="{7CD3CBAB-DB61-C235-3C99-851379267E31}"/>
              </a:ext>
            </a:extLst>
          </p:cNvPr>
          <p:cNvSpPr/>
          <p:nvPr/>
        </p:nvSpPr>
        <p:spPr>
          <a:xfrm>
            <a:off x="1288856" y="14699343"/>
            <a:ext cx="528544" cy="489058"/>
          </a:xfrm>
          <a:custGeom>
            <a:avLst/>
            <a:gdLst/>
            <a:ahLst/>
            <a:cxnLst/>
            <a:rect l="l" t="t" r="r" b="b"/>
            <a:pathLst>
              <a:path w="635975" h="588463">
                <a:moveTo>
                  <a:pt x="0" y="0"/>
                </a:moveTo>
                <a:lnTo>
                  <a:pt x="635975" y="0"/>
                </a:lnTo>
                <a:lnTo>
                  <a:pt x="635975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476" name="Freeform 476">
            <a:extLst>
              <a:ext uri="{FF2B5EF4-FFF2-40B4-BE49-F238E27FC236}">
                <a16:creationId xmlns:a16="http://schemas.microsoft.com/office/drawing/2014/main" id="{B7DE535B-9F41-4DBF-5385-71DBEA6AD3CF}"/>
              </a:ext>
            </a:extLst>
          </p:cNvPr>
          <p:cNvSpPr/>
          <p:nvPr/>
        </p:nvSpPr>
        <p:spPr>
          <a:xfrm>
            <a:off x="397047" y="8699788"/>
            <a:ext cx="509778" cy="489057"/>
          </a:xfrm>
          <a:custGeom>
            <a:avLst/>
            <a:gdLst/>
            <a:ahLst/>
            <a:cxnLst/>
            <a:rect l="l" t="t" r="r" b="b"/>
            <a:pathLst>
              <a:path w="613397" h="588463">
                <a:moveTo>
                  <a:pt x="0" y="0"/>
                </a:moveTo>
                <a:lnTo>
                  <a:pt x="613397" y="0"/>
                </a:lnTo>
                <a:lnTo>
                  <a:pt x="613397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481" name="Group 481">
            <a:extLst>
              <a:ext uri="{FF2B5EF4-FFF2-40B4-BE49-F238E27FC236}">
                <a16:creationId xmlns:a16="http://schemas.microsoft.com/office/drawing/2014/main" id="{D4F0C825-36A0-8147-70CD-046B6A5123CB}"/>
              </a:ext>
            </a:extLst>
          </p:cNvPr>
          <p:cNvGrpSpPr/>
          <p:nvPr/>
        </p:nvGrpSpPr>
        <p:grpSpPr>
          <a:xfrm>
            <a:off x="1083733" y="2283258"/>
            <a:ext cx="14857817" cy="20679832"/>
            <a:chOff x="-14969126" y="0"/>
            <a:chExt cx="19810438" cy="27573162"/>
          </a:xfrm>
        </p:grpSpPr>
        <p:sp>
          <p:nvSpPr>
            <p:cNvPr id="482" name="Freeform 482">
              <a:extLst>
                <a:ext uri="{FF2B5EF4-FFF2-40B4-BE49-F238E27FC236}">
                  <a16:creationId xmlns:a16="http://schemas.microsoft.com/office/drawing/2014/main" id="{21C494CD-11B7-92F6-144A-8B7008DA2A03}"/>
                </a:ext>
              </a:extLst>
            </p:cNvPr>
            <p:cNvSpPr/>
            <p:nvPr/>
          </p:nvSpPr>
          <p:spPr>
            <a:xfrm>
              <a:off x="0" y="0"/>
              <a:ext cx="4841312" cy="1217398"/>
            </a:xfrm>
            <a:custGeom>
              <a:avLst/>
              <a:gdLst/>
              <a:ahLst/>
              <a:cxnLst/>
              <a:rect l="l" t="t" r="r" b="b"/>
              <a:pathLst>
                <a:path w="4841312" h="1217398">
                  <a:moveTo>
                    <a:pt x="0" y="0"/>
                  </a:moveTo>
                  <a:lnTo>
                    <a:pt x="4841312" y="0"/>
                  </a:lnTo>
                  <a:lnTo>
                    <a:pt x="4841312" y="1217398"/>
                  </a:lnTo>
                  <a:lnTo>
                    <a:pt x="0" y="121739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584"/>
            </a:p>
          </p:txBody>
        </p:sp>
        <p:sp>
          <p:nvSpPr>
            <p:cNvPr id="483" name="TextBox 483">
              <a:extLst>
                <a:ext uri="{FF2B5EF4-FFF2-40B4-BE49-F238E27FC236}">
                  <a16:creationId xmlns:a16="http://schemas.microsoft.com/office/drawing/2014/main" id="{185947DF-1DD0-42E4-D08E-33D9847ACB43}"/>
                </a:ext>
              </a:extLst>
            </p:cNvPr>
            <p:cNvSpPr txBox="1"/>
            <p:nvPr/>
          </p:nvSpPr>
          <p:spPr>
            <a:xfrm>
              <a:off x="-14969126" y="26279564"/>
              <a:ext cx="4841312" cy="129359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6376"/>
                </a:lnSpc>
              </a:pPr>
              <a:endPara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484" name="Group 484">
            <a:extLst>
              <a:ext uri="{FF2B5EF4-FFF2-40B4-BE49-F238E27FC236}">
                <a16:creationId xmlns:a16="http://schemas.microsoft.com/office/drawing/2014/main" id="{D73FA25A-4729-FBC5-3D15-2D196F8FCA49}"/>
              </a:ext>
            </a:extLst>
          </p:cNvPr>
          <p:cNvGrpSpPr/>
          <p:nvPr/>
        </p:nvGrpSpPr>
        <p:grpSpPr>
          <a:xfrm>
            <a:off x="867865" y="23327897"/>
            <a:ext cx="361541" cy="418313"/>
            <a:chOff x="0" y="0"/>
            <a:chExt cx="432782" cy="500743"/>
          </a:xfrm>
        </p:grpSpPr>
        <p:sp>
          <p:nvSpPr>
            <p:cNvPr id="485" name="Freeform 485">
              <a:extLst>
                <a:ext uri="{FF2B5EF4-FFF2-40B4-BE49-F238E27FC236}">
                  <a16:creationId xmlns:a16="http://schemas.microsoft.com/office/drawing/2014/main" id="{804A4F36-3F07-A959-20A1-B65CAB57E7D7}"/>
                </a:ext>
              </a:extLst>
            </p:cNvPr>
            <p:cNvSpPr/>
            <p:nvPr/>
          </p:nvSpPr>
          <p:spPr>
            <a:xfrm>
              <a:off x="0" y="0"/>
              <a:ext cx="432782" cy="500743"/>
            </a:xfrm>
            <a:custGeom>
              <a:avLst/>
              <a:gdLst/>
              <a:ahLst/>
              <a:cxnLst/>
              <a:rect l="l" t="t" r="r" b="b"/>
              <a:pathLst>
                <a:path w="432782" h="500743">
                  <a:moveTo>
                    <a:pt x="0" y="0"/>
                  </a:moveTo>
                  <a:lnTo>
                    <a:pt x="432782" y="0"/>
                  </a:lnTo>
                  <a:lnTo>
                    <a:pt x="432782" y="500743"/>
                  </a:lnTo>
                  <a:lnTo>
                    <a:pt x="0" y="5007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486" name="TextBox 486">
              <a:extLst>
                <a:ext uri="{FF2B5EF4-FFF2-40B4-BE49-F238E27FC236}">
                  <a16:creationId xmlns:a16="http://schemas.microsoft.com/office/drawing/2014/main" id="{04DFA9A9-F600-9C2C-BDF1-45847D0F99B6}"/>
                </a:ext>
              </a:extLst>
            </p:cNvPr>
            <p:cNvSpPr txBox="1"/>
            <p:nvPr/>
          </p:nvSpPr>
          <p:spPr>
            <a:xfrm>
              <a:off x="0" y="-28575"/>
              <a:ext cx="432782" cy="52931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506" name="Freeform 506">
            <a:extLst>
              <a:ext uri="{FF2B5EF4-FFF2-40B4-BE49-F238E27FC236}">
                <a16:creationId xmlns:a16="http://schemas.microsoft.com/office/drawing/2014/main" id="{C005A5C7-7E11-EC62-2247-24320DCFBA82}"/>
              </a:ext>
            </a:extLst>
          </p:cNvPr>
          <p:cNvSpPr/>
          <p:nvPr/>
        </p:nvSpPr>
        <p:spPr>
          <a:xfrm>
            <a:off x="2936848" y="24892000"/>
            <a:ext cx="531285" cy="418313"/>
          </a:xfrm>
          <a:custGeom>
            <a:avLst/>
            <a:gdLst/>
            <a:ahLst/>
            <a:cxnLst/>
            <a:rect l="l" t="t" r="r" b="b"/>
            <a:pathLst>
              <a:path w="635975" h="500743">
                <a:moveTo>
                  <a:pt x="0" y="0"/>
                </a:moveTo>
                <a:lnTo>
                  <a:pt x="635975" y="0"/>
                </a:lnTo>
                <a:lnTo>
                  <a:pt x="635975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12" name="Freeform 512">
            <a:extLst>
              <a:ext uri="{FF2B5EF4-FFF2-40B4-BE49-F238E27FC236}">
                <a16:creationId xmlns:a16="http://schemas.microsoft.com/office/drawing/2014/main" id="{B0180652-F048-1EB9-6EBE-0A310945AE82}"/>
              </a:ext>
            </a:extLst>
          </p:cNvPr>
          <p:cNvSpPr/>
          <p:nvPr/>
        </p:nvSpPr>
        <p:spPr>
          <a:xfrm>
            <a:off x="3735138" y="24892000"/>
            <a:ext cx="512427" cy="418313"/>
          </a:xfrm>
          <a:custGeom>
            <a:avLst/>
            <a:gdLst/>
            <a:ahLst/>
            <a:cxnLst/>
            <a:rect l="l" t="t" r="r" b="b"/>
            <a:pathLst>
              <a:path w="613397" h="500743">
                <a:moveTo>
                  <a:pt x="0" y="0"/>
                </a:moveTo>
                <a:lnTo>
                  <a:pt x="613397" y="0"/>
                </a:lnTo>
                <a:lnTo>
                  <a:pt x="613397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538" name="Group 538">
            <a:extLst>
              <a:ext uri="{FF2B5EF4-FFF2-40B4-BE49-F238E27FC236}">
                <a16:creationId xmlns:a16="http://schemas.microsoft.com/office/drawing/2014/main" id="{6328763B-3E20-1A30-BFEF-1B91D12F5C51}"/>
              </a:ext>
            </a:extLst>
          </p:cNvPr>
          <p:cNvGrpSpPr/>
          <p:nvPr/>
        </p:nvGrpSpPr>
        <p:grpSpPr>
          <a:xfrm>
            <a:off x="2931008" y="25663140"/>
            <a:ext cx="531285" cy="418313"/>
            <a:chOff x="0" y="0"/>
            <a:chExt cx="635975" cy="500743"/>
          </a:xfrm>
        </p:grpSpPr>
        <p:sp>
          <p:nvSpPr>
            <p:cNvPr id="539" name="Freeform 539">
              <a:extLst>
                <a:ext uri="{FF2B5EF4-FFF2-40B4-BE49-F238E27FC236}">
                  <a16:creationId xmlns:a16="http://schemas.microsoft.com/office/drawing/2014/main" id="{2906B3D1-392F-5BC3-7BE1-B1355DB7A95D}"/>
                </a:ext>
              </a:extLst>
            </p:cNvPr>
            <p:cNvSpPr/>
            <p:nvPr/>
          </p:nvSpPr>
          <p:spPr>
            <a:xfrm>
              <a:off x="0" y="0"/>
              <a:ext cx="635975" cy="500743"/>
            </a:xfrm>
            <a:custGeom>
              <a:avLst/>
              <a:gdLst/>
              <a:ahLst/>
              <a:cxnLst/>
              <a:rect l="l" t="t" r="r" b="b"/>
              <a:pathLst>
                <a:path w="635975" h="500743">
                  <a:moveTo>
                    <a:pt x="0" y="0"/>
                  </a:moveTo>
                  <a:lnTo>
                    <a:pt x="635975" y="0"/>
                  </a:lnTo>
                  <a:lnTo>
                    <a:pt x="635975" y="500743"/>
                  </a:lnTo>
                  <a:lnTo>
                    <a:pt x="0" y="5007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540" name="TextBox 540">
              <a:extLst>
                <a:ext uri="{FF2B5EF4-FFF2-40B4-BE49-F238E27FC236}">
                  <a16:creationId xmlns:a16="http://schemas.microsoft.com/office/drawing/2014/main" id="{3A883765-9CD1-5D2C-9729-AC525DDDD26C}"/>
                </a:ext>
              </a:extLst>
            </p:cNvPr>
            <p:cNvSpPr txBox="1"/>
            <p:nvPr/>
          </p:nvSpPr>
          <p:spPr>
            <a:xfrm>
              <a:off x="0" y="-28575"/>
              <a:ext cx="635975" cy="52931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545" name="Freeform 545">
            <a:extLst>
              <a:ext uri="{FF2B5EF4-FFF2-40B4-BE49-F238E27FC236}">
                <a16:creationId xmlns:a16="http://schemas.microsoft.com/office/drawing/2014/main" id="{8A055C25-6352-F6D2-E3F6-F22F7F4E6096}"/>
              </a:ext>
            </a:extLst>
          </p:cNvPr>
          <p:cNvSpPr/>
          <p:nvPr/>
        </p:nvSpPr>
        <p:spPr>
          <a:xfrm>
            <a:off x="4381298" y="25320082"/>
            <a:ext cx="512427" cy="418313"/>
          </a:xfrm>
          <a:custGeom>
            <a:avLst/>
            <a:gdLst/>
            <a:ahLst/>
            <a:cxnLst/>
            <a:rect l="l" t="t" r="r" b="b"/>
            <a:pathLst>
              <a:path w="613397" h="500743">
                <a:moveTo>
                  <a:pt x="0" y="0"/>
                </a:moveTo>
                <a:lnTo>
                  <a:pt x="613397" y="0"/>
                </a:lnTo>
                <a:lnTo>
                  <a:pt x="613397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57" name="Freeform 557">
            <a:extLst>
              <a:ext uri="{FF2B5EF4-FFF2-40B4-BE49-F238E27FC236}">
                <a16:creationId xmlns:a16="http://schemas.microsoft.com/office/drawing/2014/main" id="{13A4441C-D239-6A5A-9F11-97DDB995EBFD}"/>
              </a:ext>
            </a:extLst>
          </p:cNvPr>
          <p:cNvSpPr/>
          <p:nvPr/>
        </p:nvSpPr>
        <p:spPr>
          <a:xfrm>
            <a:off x="2230457" y="26502508"/>
            <a:ext cx="569006" cy="418313"/>
          </a:xfrm>
          <a:custGeom>
            <a:avLst/>
            <a:gdLst/>
            <a:ahLst/>
            <a:cxnLst/>
            <a:rect l="l" t="t" r="r" b="b"/>
            <a:pathLst>
              <a:path w="681126" h="500743">
                <a:moveTo>
                  <a:pt x="0" y="0"/>
                </a:moveTo>
                <a:lnTo>
                  <a:pt x="681126" y="0"/>
                </a:lnTo>
                <a:lnTo>
                  <a:pt x="681126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69" name="Freeform 569">
            <a:extLst>
              <a:ext uri="{FF2B5EF4-FFF2-40B4-BE49-F238E27FC236}">
                <a16:creationId xmlns:a16="http://schemas.microsoft.com/office/drawing/2014/main" id="{46AED249-BE76-C339-261C-495AF7587F78}"/>
              </a:ext>
            </a:extLst>
          </p:cNvPr>
          <p:cNvSpPr/>
          <p:nvPr/>
        </p:nvSpPr>
        <p:spPr>
          <a:xfrm>
            <a:off x="5146789" y="26502508"/>
            <a:ext cx="531285" cy="418313"/>
          </a:xfrm>
          <a:custGeom>
            <a:avLst/>
            <a:gdLst/>
            <a:ahLst/>
            <a:cxnLst/>
            <a:rect l="l" t="t" r="r" b="b"/>
            <a:pathLst>
              <a:path w="635975" h="500743">
                <a:moveTo>
                  <a:pt x="0" y="0"/>
                </a:moveTo>
                <a:lnTo>
                  <a:pt x="635975" y="0"/>
                </a:lnTo>
                <a:lnTo>
                  <a:pt x="635975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72" name="Freeform 572">
            <a:extLst>
              <a:ext uri="{FF2B5EF4-FFF2-40B4-BE49-F238E27FC236}">
                <a16:creationId xmlns:a16="http://schemas.microsoft.com/office/drawing/2014/main" id="{C6923F57-1715-5381-9D6C-3859C79E4F9D}"/>
              </a:ext>
            </a:extLst>
          </p:cNvPr>
          <p:cNvSpPr/>
          <p:nvPr/>
        </p:nvSpPr>
        <p:spPr>
          <a:xfrm>
            <a:off x="5093625" y="27246086"/>
            <a:ext cx="531285" cy="418313"/>
          </a:xfrm>
          <a:custGeom>
            <a:avLst/>
            <a:gdLst/>
            <a:ahLst/>
            <a:cxnLst/>
            <a:rect l="l" t="t" r="r" b="b"/>
            <a:pathLst>
              <a:path w="635975" h="500743">
                <a:moveTo>
                  <a:pt x="0" y="0"/>
                </a:moveTo>
                <a:lnTo>
                  <a:pt x="635975" y="0"/>
                </a:lnTo>
                <a:lnTo>
                  <a:pt x="635975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76" name="TextBox 576">
            <a:extLst>
              <a:ext uri="{FF2B5EF4-FFF2-40B4-BE49-F238E27FC236}">
                <a16:creationId xmlns:a16="http://schemas.microsoft.com/office/drawing/2014/main" id="{D1682D5E-55D1-942A-8459-F6519A39C282}"/>
              </a:ext>
            </a:extLst>
          </p:cNvPr>
          <p:cNvSpPr txBox="1"/>
          <p:nvPr/>
        </p:nvSpPr>
        <p:spPr>
          <a:xfrm>
            <a:off x="894105" y="27206538"/>
            <a:ext cx="512426" cy="442183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2291"/>
              </a:lnSpc>
            </a:pPr>
            <a:endParaRPr lang="en-US" sz="320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584" name="Freeform 584">
            <a:extLst>
              <a:ext uri="{FF2B5EF4-FFF2-40B4-BE49-F238E27FC236}">
                <a16:creationId xmlns:a16="http://schemas.microsoft.com/office/drawing/2014/main" id="{E7CC8B06-4AF1-65D7-D421-417C0402707B}"/>
              </a:ext>
            </a:extLst>
          </p:cNvPr>
          <p:cNvSpPr/>
          <p:nvPr/>
        </p:nvSpPr>
        <p:spPr>
          <a:xfrm>
            <a:off x="1608596" y="27879350"/>
            <a:ext cx="582196" cy="189988"/>
          </a:xfrm>
          <a:custGeom>
            <a:avLst/>
            <a:gdLst/>
            <a:ahLst/>
            <a:cxnLst/>
            <a:rect l="l" t="t" r="r" b="b"/>
            <a:pathLst>
              <a:path w="681126" h="500743">
                <a:moveTo>
                  <a:pt x="0" y="0"/>
                </a:moveTo>
                <a:lnTo>
                  <a:pt x="681126" y="0"/>
                </a:lnTo>
                <a:lnTo>
                  <a:pt x="681126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597" name="Group 597">
            <a:extLst>
              <a:ext uri="{FF2B5EF4-FFF2-40B4-BE49-F238E27FC236}">
                <a16:creationId xmlns:a16="http://schemas.microsoft.com/office/drawing/2014/main" id="{55459CDD-3CC8-92D0-5C2E-E8EBA7F247ED}"/>
              </a:ext>
            </a:extLst>
          </p:cNvPr>
          <p:cNvGrpSpPr/>
          <p:nvPr/>
        </p:nvGrpSpPr>
        <p:grpSpPr>
          <a:xfrm rot="5400000">
            <a:off x="11128099" y="15455009"/>
            <a:ext cx="24931252" cy="45719"/>
            <a:chOff x="0" y="0"/>
            <a:chExt cx="9217225" cy="101510"/>
          </a:xfrm>
        </p:grpSpPr>
        <p:sp>
          <p:nvSpPr>
            <p:cNvPr id="598" name="Freeform 598">
              <a:extLst>
                <a:ext uri="{FF2B5EF4-FFF2-40B4-BE49-F238E27FC236}">
                  <a16:creationId xmlns:a16="http://schemas.microsoft.com/office/drawing/2014/main" id="{891F2575-6917-E3E4-AFCC-9EF4E6DDC6A2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" name="Freeform 604">
            <a:extLst>
              <a:ext uri="{FF2B5EF4-FFF2-40B4-BE49-F238E27FC236}">
                <a16:creationId xmlns:a16="http://schemas.microsoft.com/office/drawing/2014/main" id="{40F0B236-A16D-92C0-4E5E-B8094CF5F538}"/>
              </a:ext>
            </a:extLst>
          </p:cNvPr>
          <p:cNvSpPr/>
          <p:nvPr/>
        </p:nvSpPr>
        <p:spPr>
          <a:xfrm>
            <a:off x="8262688" y="16124327"/>
            <a:ext cx="3202420" cy="2090701"/>
          </a:xfrm>
          <a:custGeom>
            <a:avLst/>
            <a:gdLst/>
            <a:ahLst/>
            <a:cxnLst/>
            <a:rect l="l" t="t" r="r" b="b"/>
            <a:pathLst>
              <a:path w="4579324" h="4455898">
                <a:moveTo>
                  <a:pt x="0" y="0"/>
                </a:moveTo>
                <a:lnTo>
                  <a:pt x="4579324" y="0"/>
                </a:lnTo>
                <a:lnTo>
                  <a:pt x="4579324" y="4455898"/>
                </a:lnTo>
                <a:lnTo>
                  <a:pt x="0" y="445589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584" dirty="0"/>
          </a:p>
        </p:txBody>
      </p:sp>
      <p:sp>
        <p:nvSpPr>
          <p:cNvPr id="613" name="TextBox 613">
            <a:extLst>
              <a:ext uri="{FF2B5EF4-FFF2-40B4-BE49-F238E27FC236}">
                <a16:creationId xmlns:a16="http://schemas.microsoft.com/office/drawing/2014/main" id="{C3C72150-7D06-B7F8-C345-D4B5D81E8B21}"/>
              </a:ext>
            </a:extLst>
          </p:cNvPr>
          <p:cNvSpPr txBox="1"/>
          <p:nvPr/>
        </p:nvSpPr>
        <p:spPr>
          <a:xfrm>
            <a:off x="1025151" y="15715853"/>
            <a:ext cx="3131152" cy="816949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endParaRPr lang="en-US" sz="455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grpSp>
        <p:nvGrpSpPr>
          <p:cNvPr id="674" name="Group 597">
            <a:extLst>
              <a:ext uri="{FF2B5EF4-FFF2-40B4-BE49-F238E27FC236}">
                <a16:creationId xmlns:a16="http://schemas.microsoft.com/office/drawing/2014/main" id="{28D5E238-E5D8-7DD6-88AA-A8B4BFAB3AF4}"/>
              </a:ext>
            </a:extLst>
          </p:cNvPr>
          <p:cNvGrpSpPr/>
          <p:nvPr/>
        </p:nvGrpSpPr>
        <p:grpSpPr>
          <a:xfrm>
            <a:off x="-5003324" y="41018697"/>
            <a:ext cx="16764001" cy="45722"/>
            <a:chOff x="0" y="0"/>
            <a:chExt cx="9217225" cy="101510"/>
          </a:xfrm>
        </p:grpSpPr>
        <p:sp>
          <p:nvSpPr>
            <p:cNvPr id="675" name="Freeform 598">
              <a:extLst>
                <a:ext uri="{FF2B5EF4-FFF2-40B4-BE49-F238E27FC236}">
                  <a16:creationId xmlns:a16="http://schemas.microsoft.com/office/drawing/2014/main" id="{3454F400-24D7-DAC1-AF24-B5E03348B9CE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 sz="584"/>
            </a:p>
          </p:txBody>
        </p:sp>
      </p:grpSp>
      <p:grpSp>
        <p:nvGrpSpPr>
          <p:cNvPr id="682" name="Group 595">
            <a:extLst>
              <a:ext uri="{FF2B5EF4-FFF2-40B4-BE49-F238E27FC236}">
                <a16:creationId xmlns:a16="http://schemas.microsoft.com/office/drawing/2014/main" id="{ECEE337F-9F21-A347-1FBF-0272FC39E449}"/>
              </a:ext>
            </a:extLst>
          </p:cNvPr>
          <p:cNvGrpSpPr/>
          <p:nvPr/>
        </p:nvGrpSpPr>
        <p:grpSpPr>
          <a:xfrm>
            <a:off x="552453" y="2794659"/>
            <a:ext cx="6912917" cy="76132"/>
            <a:chOff x="0" y="0"/>
            <a:chExt cx="9217225" cy="101510"/>
          </a:xfrm>
        </p:grpSpPr>
        <p:sp>
          <p:nvSpPr>
            <p:cNvPr id="683" name="Freeform 596">
              <a:extLst>
                <a:ext uri="{FF2B5EF4-FFF2-40B4-BE49-F238E27FC236}">
                  <a16:creationId xmlns:a16="http://schemas.microsoft.com/office/drawing/2014/main" id="{E3F3E068-F99D-7CAE-1F52-A249CB8A597B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 sz="584"/>
            </a:p>
          </p:txBody>
        </p:sp>
      </p:grpSp>
      <p:grpSp>
        <p:nvGrpSpPr>
          <p:cNvPr id="684" name="Group 595">
            <a:extLst>
              <a:ext uri="{FF2B5EF4-FFF2-40B4-BE49-F238E27FC236}">
                <a16:creationId xmlns:a16="http://schemas.microsoft.com/office/drawing/2014/main" id="{5D59C014-9B8D-CC37-9CCC-960C464E711C}"/>
              </a:ext>
            </a:extLst>
          </p:cNvPr>
          <p:cNvGrpSpPr/>
          <p:nvPr/>
        </p:nvGrpSpPr>
        <p:grpSpPr>
          <a:xfrm>
            <a:off x="9947105" y="2843793"/>
            <a:ext cx="6912917" cy="76132"/>
            <a:chOff x="0" y="0"/>
            <a:chExt cx="9217225" cy="101510"/>
          </a:xfrm>
        </p:grpSpPr>
        <p:sp>
          <p:nvSpPr>
            <p:cNvPr id="685" name="Freeform 596">
              <a:extLst>
                <a:ext uri="{FF2B5EF4-FFF2-40B4-BE49-F238E27FC236}">
                  <a16:creationId xmlns:a16="http://schemas.microsoft.com/office/drawing/2014/main" id="{459B0116-8782-99B9-0824-D1CA8FD95F79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 sz="584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2D63BCC-9FC5-02CA-9D2B-7802416DFE7D}"/>
              </a:ext>
            </a:extLst>
          </p:cNvPr>
          <p:cNvSpPr txBox="1"/>
          <p:nvPr/>
        </p:nvSpPr>
        <p:spPr>
          <a:xfrm>
            <a:off x="894105" y="32630265"/>
            <a:ext cx="15988732" cy="147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2" dirty="0"/>
          </a:p>
          <a:p>
            <a:r>
              <a:rPr lang="en-US" sz="3202" dirty="0"/>
              <a:t>         </a:t>
            </a:r>
            <a:endParaRPr lang="en-US" sz="1999" dirty="0"/>
          </a:p>
          <a:p>
            <a:endParaRPr lang="en-US" sz="1999" dirty="0"/>
          </a:p>
          <a:p>
            <a:endParaRPr lang="en-US" sz="584" dirty="0"/>
          </a:p>
        </p:txBody>
      </p:sp>
      <p:sp>
        <p:nvSpPr>
          <p:cNvPr id="754" name="TextBox 753">
            <a:extLst>
              <a:ext uri="{FF2B5EF4-FFF2-40B4-BE49-F238E27FC236}">
                <a16:creationId xmlns:a16="http://schemas.microsoft.com/office/drawing/2014/main" id="{F0FEE031-C8AF-7E99-C5F7-0899CD419CB1}"/>
              </a:ext>
            </a:extLst>
          </p:cNvPr>
          <p:cNvSpPr txBox="1"/>
          <p:nvPr/>
        </p:nvSpPr>
        <p:spPr>
          <a:xfrm>
            <a:off x="17026276" y="29768800"/>
            <a:ext cx="4438650" cy="1822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584" dirty="0">
              <a:solidFill>
                <a:schemeClr val="bg1"/>
              </a:solidFill>
            </a:endParaRPr>
          </a:p>
        </p:txBody>
      </p:sp>
      <p:sp>
        <p:nvSpPr>
          <p:cNvPr id="592" name="TextBox 591">
            <a:extLst>
              <a:ext uri="{FF2B5EF4-FFF2-40B4-BE49-F238E27FC236}">
                <a16:creationId xmlns:a16="http://schemas.microsoft.com/office/drawing/2014/main" id="{FC5F0B89-3806-31E0-B8A9-CB10AB13D397}"/>
              </a:ext>
            </a:extLst>
          </p:cNvPr>
          <p:cNvSpPr txBox="1"/>
          <p:nvPr/>
        </p:nvSpPr>
        <p:spPr>
          <a:xfrm>
            <a:off x="16857501" y="29723198"/>
            <a:ext cx="4516599" cy="990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35" name="Ink 734">
                <a:extLst>
                  <a:ext uri="{FF2B5EF4-FFF2-40B4-BE49-F238E27FC236}">
                    <a16:creationId xmlns:a16="http://schemas.microsoft.com/office/drawing/2014/main" id="{B5789F58-1DEC-B96A-0ED4-90F388DF19EE}"/>
                  </a:ext>
                </a:extLst>
              </p14:cNvPr>
              <p14:cNvContentPartPr/>
              <p14:nvPr/>
            </p14:nvContentPartPr>
            <p14:xfrm>
              <a:off x="4689545" y="11886785"/>
              <a:ext cx="360" cy="360"/>
            </p14:xfrm>
          </p:contentPart>
        </mc:Choice>
        <mc:Fallback xmlns="">
          <p:pic>
            <p:nvPicPr>
              <p:cNvPr id="735" name="Ink 734">
                <a:extLst>
                  <a:ext uri="{FF2B5EF4-FFF2-40B4-BE49-F238E27FC236}">
                    <a16:creationId xmlns:a16="http://schemas.microsoft.com/office/drawing/2014/main" id="{B5789F58-1DEC-B96A-0ED4-90F388DF19E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3425" y="1188066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72" name="Ink 771">
                <a:extLst>
                  <a:ext uri="{FF2B5EF4-FFF2-40B4-BE49-F238E27FC236}">
                    <a16:creationId xmlns:a16="http://schemas.microsoft.com/office/drawing/2014/main" id="{2C37E674-4EB1-1B8D-F119-4250F79DC724}"/>
                  </a:ext>
                </a:extLst>
              </p14:cNvPr>
              <p14:cNvContentPartPr/>
              <p14:nvPr/>
            </p14:nvContentPartPr>
            <p14:xfrm>
              <a:off x="5697545" y="9706569"/>
              <a:ext cx="360" cy="360"/>
            </p14:xfrm>
          </p:contentPart>
        </mc:Choice>
        <mc:Fallback xmlns="">
          <p:pic>
            <p:nvPicPr>
              <p:cNvPr id="772" name="Ink 771">
                <a:extLst>
                  <a:ext uri="{FF2B5EF4-FFF2-40B4-BE49-F238E27FC236}">
                    <a16:creationId xmlns:a16="http://schemas.microsoft.com/office/drawing/2014/main" id="{2C37E674-4EB1-1B8D-F119-4250F79DC72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91425" y="970044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10" name="Ink 809">
                <a:extLst>
                  <a:ext uri="{FF2B5EF4-FFF2-40B4-BE49-F238E27FC236}">
                    <a16:creationId xmlns:a16="http://schemas.microsoft.com/office/drawing/2014/main" id="{045EF159-85D0-1FE4-8A9C-12EFD612B3E3}"/>
                  </a:ext>
                </a:extLst>
              </p14:cNvPr>
              <p14:cNvContentPartPr/>
              <p14:nvPr/>
            </p14:nvContentPartPr>
            <p14:xfrm>
              <a:off x="10738625" y="15192923"/>
              <a:ext cx="360" cy="360"/>
            </p14:xfrm>
          </p:contentPart>
        </mc:Choice>
        <mc:Fallback xmlns="">
          <p:pic>
            <p:nvPicPr>
              <p:cNvPr id="810" name="Ink 809">
                <a:extLst>
                  <a:ext uri="{FF2B5EF4-FFF2-40B4-BE49-F238E27FC236}">
                    <a16:creationId xmlns:a16="http://schemas.microsoft.com/office/drawing/2014/main" id="{045EF159-85D0-1FE4-8A9C-12EFD612B3E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732505" y="15186803"/>
                <a:ext cx="1260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458" name="Picture 457">
            <a:extLst>
              <a:ext uri="{FF2B5EF4-FFF2-40B4-BE49-F238E27FC236}">
                <a16:creationId xmlns:a16="http://schemas.microsoft.com/office/drawing/2014/main" id="{89BE5E55-6030-6B1F-AB36-E92BD345B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793" y="23198917"/>
            <a:ext cx="1298561" cy="1298561"/>
          </a:xfrm>
          <a:prstGeom prst="rect">
            <a:avLst/>
          </a:prstGeom>
        </p:spPr>
      </p:pic>
      <p:sp>
        <p:nvSpPr>
          <p:cNvPr id="133" name="Arrow: Bent-Up 132">
            <a:extLst>
              <a:ext uri="{FF2B5EF4-FFF2-40B4-BE49-F238E27FC236}">
                <a16:creationId xmlns:a16="http://schemas.microsoft.com/office/drawing/2014/main" id="{BE0E49B2-5F22-A4CF-2921-09005B22456B}"/>
              </a:ext>
            </a:extLst>
          </p:cNvPr>
          <p:cNvSpPr/>
          <p:nvPr/>
        </p:nvSpPr>
        <p:spPr>
          <a:xfrm>
            <a:off x="4204064" y="16847703"/>
            <a:ext cx="541291" cy="502256"/>
          </a:xfrm>
          <a:prstGeom prst="bent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84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3AA008-2878-5610-180D-4E014D64B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793" y="21768237"/>
            <a:ext cx="1298561" cy="1298561"/>
          </a:xfrm>
          <a:prstGeom prst="rect">
            <a:avLst/>
          </a:prstGeom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D799A5EC-9376-62A2-CFC2-5F4D7444641D}"/>
              </a:ext>
            </a:extLst>
          </p:cNvPr>
          <p:cNvSpPr txBox="1"/>
          <p:nvPr/>
        </p:nvSpPr>
        <p:spPr>
          <a:xfrm>
            <a:off x="800366" y="3378534"/>
            <a:ext cx="3692186" cy="988793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481"/>
              </a:lnSpc>
            </a:pPr>
            <a:r>
              <a:rPr lang="en-US" sz="4628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August</a:t>
            </a:r>
          </a:p>
        </p:txBody>
      </p:sp>
      <p:graphicFrame>
        <p:nvGraphicFramePr>
          <p:cNvPr id="13" name="Table 602">
            <a:extLst>
              <a:ext uri="{FF2B5EF4-FFF2-40B4-BE49-F238E27FC236}">
                <a16:creationId xmlns:a16="http://schemas.microsoft.com/office/drawing/2014/main" id="{5262F755-B663-CCA9-5088-6729F5481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463597"/>
              </p:ext>
            </p:extLst>
          </p:nvPr>
        </p:nvGraphicFramePr>
        <p:xfrm>
          <a:off x="677115" y="4470190"/>
          <a:ext cx="4575207" cy="4386325"/>
        </p:xfrm>
        <a:graphic>
          <a:graphicData uri="http://schemas.openxmlformats.org/drawingml/2006/table">
            <a:tbl>
              <a:tblPr/>
              <a:tblGrid>
                <a:gridCol w="64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31</a:t>
                      </a:r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813910"/>
                  </a:ext>
                </a:extLst>
              </a:tr>
            </a:tbl>
          </a:graphicData>
        </a:graphic>
      </p:graphicFrame>
      <p:sp>
        <p:nvSpPr>
          <p:cNvPr id="14" name="TextBox 366">
            <a:extLst>
              <a:ext uri="{FF2B5EF4-FFF2-40B4-BE49-F238E27FC236}">
                <a16:creationId xmlns:a16="http://schemas.microsoft.com/office/drawing/2014/main" id="{64C68D92-E076-A651-463A-330AA811FCB3}"/>
              </a:ext>
            </a:extLst>
          </p:cNvPr>
          <p:cNvSpPr txBox="1"/>
          <p:nvPr/>
        </p:nvSpPr>
        <p:spPr>
          <a:xfrm>
            <a:off x="948233" y="8970142"/>
            <a:ext cx="3848570" cy="816951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r>
              <a: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September</a:t>
            </a:r>
          </a:p>
        </p:txBody>
      </p:sp>
      <p:graphicFrame>
        <p:nvGraphicFramePr>
          <p:cNvPr id="15" name="Table 614">
            <a:extLst>
              <a:ext uri="{FF2B5EF4-FFF2-40B4-BE49-F238E27FC236}">
                <a16:creationId xmlns:a16="http://schemas.microsoft.com/office/drawing/2014/main" id="{162A36B4-1DBE-DF29-0473-E3E89C5C7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234799"/>
              </p:ext>
            </p:extLst>
          </p:nvPr>
        </p:nvGraphicFramePr>
        <p:xfrm>
          <a:off x="651936" y="9971058"/>
          <a:ext cx="4900471" cy="3903876"/>
        </p:xfrm>
        <a:graphic>
          <a:graphicData uri="http://schemas.openxmlformats.org/drawingml/2006/table">
            <a:tbl>
              <a:tblPr/>
              <a:tblGrid>
                <a:gridCol w="72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2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dirty="0"/>
                        <a:t>   </a:t>
                      </a:r>
                      <a:r>
                        <a:rPr lang="en-US" sz="2900" b="1" dirty="0">
                          <a:latin typeface="Montserrat Bold" panose="020B0604020202020204" charset="0"/>
                        </a:rPr>
                        <a:t>1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dirty="0"/>
                        <a:t>   </a:t>
                      </a:r>
                      <a:r>
                        <a:rPr lang="en-US" sz="2900" dirty="0">
                          <a:latin typeface="Montserrat Bold" panose="020B0604020202020204" charset="0"/>
                        </a:rPr>
                        <a:t>2</a:t>
                      </a:r>
                      <a:r>
                        <a:rPr lang="en-US" sz="2900" dirty="0"/>
                        <a:t> 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3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extBox 605">
            <a:extLst>
              <a:ext uri="{FF2B5EF4-FFF2-40B4-BE49-F238E27FC236}">
                <a16:creationId xmlns:a16="http://schemas.microsoft.com/office/drawing/2014/main" id="{6A1C0515-0CDA-F586-F95C-5871C054CD4A}"/>
              </a:ext>
            </a:extLst>
          </p:cNvPr>
          <p:cNvSpPr txBox="1"/>
          <p:nvPr/>
        </p:nvSpPr>
        <p:spPr>
          <a:xfrm>
            <a:off x="1392490" y="13965068"/>
            <a:ext cx="3202421" cy="803218"/>
          </a:xfrm>
          <a:prstGeom prst="rect">
            <a:avLst/>
          </a:prstGeom>
          <a:noFill/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r>
              <a: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October</a:t>
            </a:r>
          </a:p>
          <a:p>
            <a:pPr algn="ctr">
              <a:lnSpc>
                <a:spcPts val="6376"/>
              </a:lnSpc>
            </a:pPr>
            <a:endParaRPr lang="en-US" sz="455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  <a:p>
            <a:pPr algn="ctr">
              <a:lnSpc>
                <a:spcPts val="6376"/>
              </a:lnSpc>
            </a:pPr>
            <a:endParaRPr lang="en-US" sz="455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graphicFrame>
        <p:nvGraphicFramePr>
          <p:cNvPr id="19" name="Table 602">
            <a:extLst>
              <a:ext uri="{FF2B5EF4-FFF2-40B4-BE49-F238E27FC236}">
                <a16:creationId xmlns:a16="http://schemas.microsoft.com/office/drawing/2014/main" id="{BA473F7C-935E-A970-098F-1E6943A45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644399"/>
              </p:ext>
            </p:extLst>
          </p:nvPr>
        </p:nvGraphicFramePr>
        <p:xfrm>
          <a:off x="800366" y="15085648"/>
          <a:ext cx="4523159" cy="4386325"/>
        </p:xfrm>
        <a:graphic>
          <a:graphicData uri="http://schemas.openxmlformats.org/drawingml/2006/table">
            <a:tbl>
              <a:tblPr/>
              <a:tblGrid>
                <a:gridCol w="64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dirty="0"/>
                        <a:t>  </a:t>
                      </a:r>
                      <a:r>
                        <a:rPr lang="en-US" sz="2900" b="1" dirty="0">
                          <a:latin typeface="Montserrat Bold" panose="020B0604020202020204" charset="0"/>
                        </a:rPr>
                        <a:t> 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2</a:t>
                      </a:r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b="1" dirty="0">
                        <a:latin typeface="Montserrat Bold" panose="020B0604020202020204" charset="0"/>
                      </a:endParaRPr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813910"/>
                  </a:ext>
                </a:extLst>
              </a:tr>
            </a:tbl>
          </a:graphicData>
        </a:graphic>
      </p:graphicFrame>
      <p:sp>
        <p:nvSpPr>
          <p:cNvPr id="21" name="TextBox 483">
            <a:extLst>
              <a:ext uri="{FF2B5EF4-FFF2-40B4-BE49-F238E27FC236}">
                <a16:creationId xmlns:a16="http://schemas.microsoft.com/office/drawing/2014/main" id="{34BDA6C7-9001-4623-6AA7-AAED85F6EBEC}"/>
              </a:ext>
            </a:extLst>
          </p:cNvPr>
          <p:cNvSpPr txBox="1"/>
          <p:nvPr/>
        </p:nvSpPr>
        <p:spPr>
          <a:xfrm>
            <a:off x="983972" y="18819072"/>
            <a:ext cx="3630981" cy="970197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r>
              <a: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November</a:t>
            </a:r>
          </a:p>
        </p:txBody>
      </p:sp>
      <p:graphicFrame>
        <p:nvGraphicFramePr>
          <p:cNvPr id="22" name="Table 614">
            <a:extLst>
              <a:ext uri="{FF2B5EF4-FFF2-40B4-BE49-F238E27FC236}">
                <a16:creationId xmlns:a16="http://schemas.microsoft.com/office/drawing/2014/main" id="{3010964F-76FE-78DF-3EFF-C8E73CE6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80509"/>
              </p:ext>
            </p:extLst>
          </p:nvPr>
        </p:nvGraphicFramePr>
        <p:xfrm>
          <a:off x="667755" y="19924688"/>
          <a:ext cx="5141414" cy="5069180"/>
        </p:xfrm>
        <a:graphic>
          <a:graphicData uri="http://schemas.openxmlformats.org/drawingml/2006/table">
            <a:tbl>
              <a:tblPr/>
              <a:tblGrid>
                <a:gridCol w="760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98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7085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388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dirty="0"/>
                        <a:t>   </a:t>
                      </a:r>
                      <a:endParaRPr lang="en-US" sz="2900" b="1" dirty="0">
                        <a:latin typeface="Montserrat Bold" panose="020B0604020202020204" charset="0"/>
                      </a:endParaRP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b="1" dirty="0">
                        <a:latin typeface="Montserrat Bold" panose="020B0604020202020204" charset="0"/>
                      </a:endParaRP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388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388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388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388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26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27   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dirty="0"/>
                        <a:t>  </a:t>
                      </a:r>
                      <a:r>
                        <a:rPr lang="en-US" sz="2900" b="1" dirty="0">
                          <a:latin typeface="Montserrat Bold" panose="020B0604020202020204" charset="0"/>
                        </a:rPr>
                        <a:t>28</a:t>
                      </a:r>
                      <a:r>
                        <a:rPr lang="en-US" sz="2900" dirty="0"/>
                        <a:t>   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dirty="0"/>
                        <a:t>  </a:t>
                      </a:r>
                      <a:r>
                        <a:rPr lang="en-US" sz="2900" dirty="0">
                          <a:latin typeface="Montserrat Bold" panose="020B0604020202020204" charset="0"/>
                        </a:rPr>
                        <a:t>29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388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30</a:t>
                      </a: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b="1" dirty="0">
                        <a:latin typeface="Montserrat Bold" panose="020B0604020202020204" charset="0"/>
                      </a:endParaRP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b="1" dirty="0">
                        <a:latin typeface="Montserrat Bold" panose="020B0604020202020204" charset="0"/>
                      </a:endParaRP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>
                        <a:latin typeface="Montserrat Bold" panose="020B0604020202020204" charset="0"/>
                      </a:endParaRPr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476046"/>
                  </a:ext>
                </a:extLst>
              </a:tr>
            </a:tbl>
          </a:graphicData>
        </a:graphic>
      </p:graphicFrame>
      <p:grpSp>
        <p:nvGrpSpPr>
          <p:cNvPr id="23" name="Group 667">
            <a:extLst>
              <a:ext uri="{FF2B5EF4-FFF2-40B4-BE49-F238E27FC236}">
                <a16:creationId xmlns:a16="http://schemas.microsoft.com/office/drawing/2014/main" id="{C88C061E-DF4A-4258-E228-3D0143BA83DE}"/>
              </a:ext>
            </a:extLst>
          </p:cNvPr>
          <p:cNvGrpSpPr/>
          <p:nvPr/>
        </p:nvGrpSpPr>
        <p:grpSpPr>
          <a:xfrm>
            <a:off x="936803" y="25047019"/>
            <a:ext cx="4247408" cy="795498"/>
            <a:chOff x="-821897" y="-8899104"/>
            <a:chExt cx="5663209" cy="10116502"/>
          </a:xfrm>
        </p:grpSpPr>
        <p:sp>
          <p:nvSpPr>
            <p:cNvPr id="24" name="Freeform 668">
              <a:extLst>
                <a:ext uri="{FF2B5EF4-FFF2-40B4-BE49-F238E27FC236}">
                  <a16:creationId xmlns:a16="http://schemas.microsoft.com/office/drawing/2014/main" id="{97058264-9E14-F971-BC3B-D7B9AB2E8DF5}"/>
                </a:ext>
              </a:extLst>
            </p:cNvPr>
            <p:cNvSpPr/>
            <p:nvPr/>
          </p:nvSpPr>
          <p:spPr>
            <a:xfrm>
              <a:off x="0" y="0"/>
              <a:ext cx="4841312" cy="1217398"/>
            </a:xfrm>
            <a:custGeom>
              <a:avLst/>
              <a:gdLst/>
              <a:ahLst/>
              <a:cxnLst/>
              <a:rect l="l" t="t" r="r" b="b"/>
              <a:pathLst>
                <a:path w="4841312" h="1217398">
                  <a:moveTo>
                    <a:pt x="0" y="0"/>
                  </a:moveTo>
                  <a:lnTo>
                    <a:pt x="4841312" y="0"/>
                  </a:lnTo>
                  <a:lnTo>
                    <a:pt x="4841312" y="1217398"/>
                  </a:lnTo>
                  <a:lnTo>
                    <a:pt x="0" y="121739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584"/>
            </a:p>
          </p:txBody>
        </p:sp>
        <p:sp>
          <p:nvSpPr>
            <p:cNvPr id="31" name="TextBox 669">
              <a:extLst>
                <a:ext uri="{FF2B5EF4-FFF2-40B4-BE49-F238E27FC236}">
                  <a16:creationId xmlns:a16="http://schemas.microsoft.com/office/drawing/2014/main" id="{92552C7C-9A37-A1F7-A133-CC56980F3B34}"/>
                </a:ext>
              </a:extLst>
            </p:cNvPr>
            <p:cNvSpPr txBox="1"/>
            <p:nvPr/>
          </p:nvSpPr>
          <p:spPr>
            <a:xfrm>
              <a:off x="-821897" y="-8899104"/>
              <a:ext cx="4841312" cy="129359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6376"/>
                </a:lnSpc>
              </a:pPr>
              <a:r>
                <a:rPr lang="en-US" sz="4552" b="1" dirty="0">
                  <a:solidFill>
                    <a:srgbClr val="000000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December</a:t>
              </a:r>
            </a:p>
          </p:txBody>
        </p:sp>
      </p:grpSp>
      <p:graphicFrame>
        <p:nvGraphicFramePr>
          <p:cNvPr id="32" name="Table 602">
            <a:extLst>
              <a:ext uri="{FF2B5EF4-FFF2-40B4-BE49-F238E27FC236}">
                <a16:creationId xmlns:a16="http://schemas.microsoft.com/office/drawing/2014/main" id="{E8A5D999-AF18-F1BF-D4B6-1EA848A15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509323"/>
              </p:ext>
            </p:extLst>
          </p:nvPr>
        </p:nvGraphicFramePr>
        <p:xfrm>
          <a:off x="677115" y="26179677"/>
          <a:ext cx="4575207" cy="4386325"/>
        </p:xfrm>
        <a:graphic>
          <a:graphicData uri="http://schemas.openxmlformats.org/drawingml/2006/table">
            <a:tbl>
              <a:tblPr/>
              <a:tblGrid>
                <a:gridCol w="64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dirty="0"/>
                        <a:t>   </a:t>
                      </a:r>
                      <a:r>
                        <a:rPr lang="en-US" sz="2900" b="1" dirty="0">
                          <a:latin typeface="Montserrat Bold" panose="020B0604020202020204" charset="0"/>
                        </a:rPr>
                        <a:t>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  2</a:t>
                      </a:r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  3 </a:t>
                      </a:r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latin typeface="Montserrat Bold" panose="020B0604020202020204" charset="0"/>
                        </a:rPr>
                        <a:t>4</a:t>
                      </a:r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b="1" dirty="0">
                        <a:latin typeface="Montserrat Bold" panose="020B0604020202020204" charset="0"/>
                      </a:endParaRPr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813910"/>
                  </a:ext>
                </a:extLst>
              </a:tr>
            </a:tbl>
          </a:graphicData>
        </a:graphic>
      </p:graphicFrame>
      <p:sp>
        <p:nvSpPr>
          <p:cNvPr id="49" name="Arrow: Bent-Up 48">
            <a:extLst>
              <a:ext uri="{FF2B5EF4-FFF2-40B4-BE49-F238E27FC236}">
                <a16:creationId xmlns:a16="http://schemas.microsoft.com/office/drawing/2014/main" id="{9542F366-BD59-4DFE-B7AF-D39203D421E9}"/>
              </a:ext>
            </a:extLst>
          </p:cNvPr>
          <p:cNvSpPr/>
          <p:nvPr/>
        </p:nvSpPr>
        <p:spPr>
          <a:xfrm>
            <a:off x="3558094" y="27823172"/>
            <a:ext cx="450290" cy="620641"/>
          </a:xfrm>
          <a:prstGeom prst="bent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2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C9830C1-8459-8395-0E5D-22F9D80D3F47}"/>
              </a:ext>
            </a:extLst>
          </p:cNvPr>
          <p:cNvSpPr txBox="1"/>
          <p:nvPr/>
        </p:nvSpPr>
        <p:spPr>
          <a:xfrm>
            <a:off x="6274586" y="15227583"/>
            <a:ext cx="9298401" cy="427809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3        No School/LETRS</a:t>
            </a:r>
          </a:p>
          <a:p>
            <a:pPr marL="514284" indent="-514284">
              <a:buAutoNum type="arabicPlain" startAt="9"/>
            </a:pPr>
            <a:r>
              <a:rPr lang="en-US" sz="3600" dirty="0">
                <a:solidFill>
                  <a:schemeClr val="bg1"/>
                </a:solidFill>
              </a:rPr>
              <a:t>      No School/PT Conf.</a:t>
            </a:r>
          </a:p>
          <a:p>
            <a:pPr marL="514284" indent="-514284">
              <a:buAutoNum type="arabicPlain" startAt="9"/>
            </a:pPr>
            <a:r>
              <a:rPr lang="en-US" sz="3600" dirty="0">
                <a:solidFill>
                  <a:schemeClr val="bg1"/>
                </a:solidFill>
              </a:rPr>
              <a:t>      No School</a:t>
            </a:r>
          </a:p>
          <a:p>
            <a:r>
              <a:rPr lang="en-US" sz="3600" dirty="0">
                <a:solidFill>
                  <a:schemeClr val="bg1"/>
                </a:solidFill>
              </a:rPr>
              <a:t>16       Flu Clinic 2-4pm</a:t>
            </a:r>
          </a:p>
          <a:p>
            <a:pPr marL="514284" indent="-514284">
              <a:buAutoNum type="arabicPlain" startAt="17"/>
            </a:pPr>
            <a:r>
              <a:rPr lang="en-US" sz="3600" dirty="0">
                <a:solidFill>
                  <a:schemeClr val="bg1"/>
                </a:solidFill>
              </a:rPr>
              <a:t>      End of Q1</a:t>
            </a:r>
          </a:p>
          <a:p>
            <a:pPr marL="514284" indent="-514284">
              <a:buAutoNum type="arabicPlain" startAt="23"/>
            </a:pPr>
            <a:r>
              <a:rPr lang="en-US" sz="3600" dirty="0">
                <a:solidFill>
                  <a:schemeClr val="bg1"/>
                </a:solidFill>
              </a:rPr>
              <a:t>      No School/LETRS</a:t>
            </a:r>
          </a:p>
          <a:p>
            <a:pPr marL="514284" indent="-514284">
              <a:buAutoNum type="arabicPlain" startAt="23"/>
            </a:pPr>
            <a:r>
              <a:rPr lang="en-US" sz="3600" dirty="0">
                <a:solidFill>
                  <a:schemeClr val="bg1"/>
                </a:solidFill>
              </a:rPr>
              <a:t>      No School/Teacher Retreat</a:t>
            </a:r>
          </a:p>
          <a:p>
            <a:endParaRPr lang="en-US" sz="20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D9DF0D-442F-37ED-A8C4-08D9B2DAB18C}"/>
              </a:ext>
            </a:extLst>
          </p:cNvPr>
          <p:cNvSpPr txBox="1"/>
          <p:nvPr/>
        </p:nvSpPr>
        <p:spPr>
          <a:xfrm>
            <a:off x="16857501" y="4320836"/>
            <a:ext cx="4115232" cy="2902025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	</a:t>
            </a:r>
            <a:r>
              <a:rPr lang="en-US" sz="2800" b="1" dirty="0"/>
              <a:t> School Day</a:t>
            </a:r>
          </a:p>
          <a:p>
            <a:r>
              <a:rPr lang="en-US" sz="2800" b="1" dirty="0"/>
              <a:t>      7:50 am – 3:30 pm</a:t>
            </a:r>
          </a:p>
          <a:p>
            <a:endParaRPr lang="en-US" sz="2800" b="1" dirty="0"/>
          </a:p>
          <a:p>
            <a:r>
              <a:rPr lang="en-US" sz="2800" b="1" dirty="0"/>
              <a:t>Principal: Kellie Hull</a:t>
            </a:r>
          </a:p>
          <a:p>
            <a:r>
              <a:rPr lang="en-US" sz="2800" b="1" dirty="0"/>
              <a:t>Secretary: Tabatha Lake</a:t>
            </a:r>
          </a:p>
          <a:p>
            <a:r>
              <a:rPr lang="en-US" sz="2800" b="1" dirty="0"/>
              <a:t>Phone #: 620-442-6550</a:t>
            </a:r>
          </a:p>
          <a:p>
            <a:r>
              <a:rPr lang="en-US" sz="2800" b="1" dirty="0"/>
              <a:t>Address: 312 S. B. St.</a:t>
            </a:r>
          </a:p>
          <a:p>
            <a:r>
              <a:rPr lang="en-US" sz="2800" b="1" dirty="0"/>
              <a:t>Fax #: 620-441-0935</a:t>
            </a:r>
          </a:p>
          <a:p>
            <a:endParaRPr lang="en-US" sz="2800" b="1" u="sng" dirty="0"/>
          </a:p>
          <a:p>
            <a:endParaRPr lang="en-US" sz="2800" b="1" u="sng" dirty="0"/>
          </a:p>
          <a:p>
            <a:r>
              <a:rPr lang="en-US" sz="2800" b="1" u="sng" dirty="0"/>
              <a:t>Important Dates for:__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b="1" u="sng" dirty="0"/>
          </a:p>
          <a:p>
            <a:r>
              <a:rPr lang="en-US" sz="2800" b="1" u="sng" dirty="0"/>
              <a:t>Registration__________</a:t>
            </a:r>
            <a:endParaRPr lang="en-US" sz="2000" dirty="0"/>
          </a:p>
          <a:p>
            <a:r>
              <a:rPr lang="en-US" sz="2000" dirty="0"/>
              <a:t>July 21-25  Online Enrollment</a:t>
            </a:r>
          </a:p>
          <a:p>
            <a:r>
              <a:rPr lang="en-US" sz="2000" dirty="0"/>
              <a:t>July 25         In Person Enrollment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800" b="1" u="sng" dirty="0"/>
              <a:t>PTO Meetings_________</a:t>
            </a:r>
            <a:endParaRPr lang="en-US" sz="2000" dirty="0"/>
          </a:p>
          <a:p>
            <a:r>
              <a:rPr lang="en-US" sz="2000" dirty="0"/>
              <a:t>Aug. 21     Parent Orientation/PTO</a:t>
            </a:r>
          </a:p>
          <a:p>
            <a:r>
              <a:rPr lang="en-US" sz="2000" dirty="0"/>
              <a:t>Sept. 3      Meeting @ 5:30pm</a:t>
            </a:r>
          </a:p>
          <a:p>
            <a:r>
              <a:rPr lang="en-US" sz="2000" dirty="0"/>
              <a:t>Nov.  5      Meeting @ 5:30pm</a:t>
            </a:r>
          </a:p>
          <a:p>
            <a:r>
              <a:rPr lang="en-US" sz="2000" dirty="0"/>
              <a:t>Jan.   7      Meeting @ 5:30pm</a:t>
            </a:r>
          </a:p>
          <a:p>
            <a:r>
              <a:rPr lang="en-US" sz="2000" dirty="0"/>
              <a:t>Apr. 22      Meeting @ 5:30pm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800" b="1" u="sng" dirty="0"/>
              <a:t>Activities League_______</a:t>
            </a:r>
            <a:endParaRPr lang="en-US" sz="2000" dirty="0"/>
          </a:p>
          <a:p>
            <a:r>
              <a:rPr lang="en-US" sz="2000" dirty="0"/>
              <a:t>Mar. 4     Mathlete Competition @ SH</a:t>
            </a:r>
          </a:p>
          <a:p>
            <a:r>
              <a:rPr lang="en-US" sz="2000" dirty="0"/>
              <a:t>Mar. 25   Battle of the Books</a:t>
            </a:r>
          </a:p>
          <a:p>
            <a:r>
              <a:rPr lang="en-US" sz="2000" dirty="0"/>
              <a:t>Apr.  8     Battle of the Books</a:t>
            </a:r>
          </a:p>
          <a:p>
            <a:r>
              <a:rPr lang="en-US" sz="2000" dirty="0"/>
              <a:t>Apr. 22    Battle of the Books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800" b="1" u="sng" dirty="0"/>
              <a:t>Holy Days of Obligation__</a:t>
            </a:r>
            <a:endParaRPr lang="en-US" sz="2000" dirty="0"/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Jan.   1      Solemnity of Mary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/>
              <a:t>May  14    Ascension of the Lord</a:t>
            </a:r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Aug.  15    Assumption of the Blessed 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Virgin Mary</a:t>
            </a:r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Nov.  1      All Saints</a:t>
            </a:r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Dec.  8      Feast of the Immaculate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Conception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Dec.  25    Birth of Our Lord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800" b="1" u="sng" dirty="0"/>
          </a:p>
          <a:p>
            <a:endParaRPr lang="en-US" sz="2800" b="1" u="sng" dirty="0"/>
          </a:p>
          <a:p>
            <a:r>
              <a:rPr lang="en-US" sz="2800" b="1" u="sng" dirty="0"/>
              <a:t>Smart Families_________</a:t>
            </a:r>
          </a:p>
          <a:p>
            <a:r>
              <a:rPr lang="en-US" sz="2000" dirty="0"/>
              <a:t>Sept.  29    Intro to Neuroscience</a:t>
            </a:r>
          </a:p>
          <a:p>
            <a:r>
              <a:rPr lang="en-US" sz="2000" dirty="0"/>
              <a:t>Feb.    9      Family code dinner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/>
              <a:t>A minimum of 1 parent is required to attend the meetings. Child care will be provided.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D6494CB-7144-B16F-079B-1482A8F372DB}"/>
              </a:ext>
            </a:extLst>
          </p:cNvPr>
          <p:cNvSpPr txBox="1"/>
          <p:nvPr/>
        </p:nvSpPr>
        <p:spPr>
          <a:xfrm>
            <a:off x="6211518" y="4320836"/>
            <a:ext cx="9361469" cy="452431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rabicPlain" startAt="13"/>
            </a:pPr>
            <a:r>
              <a:rPr lang="en-US" sz="3600" dirty="0">
                <a:solidFill>
                  <a:schemeClr val="bg1"/>
                </a:solidFill>
              </a:rPr>
              <a:t>   Backpack Night Pre-K to 5</a:t>
            </a:r>
            <a:r>
              <a:rPr lang="en-US" sz="3600" baseline="30000" dirty="0">
                <a:solidFill>
                  <a:schemeClr val="bg1"/>
                </a:solidFill>
              </a:rPr>
              <a:t>th</a:t>
            </a:r>
            <a:r>
              <a:rPr lang="en-US" sz="3600" dirty="0">
                <a:solidFill>
                  <a:schemeClr val="bg1"/>
                </a:solidFill>
              </a:rPr>
              <a:t> Grade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   Come and go 5:00-6:30pm</a:t>
            </a:r>
          </a:p>
          <a:p>
            <a:pPr marL="514284" indent="-514284">
              <a:buAutoNum type="arabicPlain" startAt="14"/>
            </a:pPr>
            <a:r>
              <a:rPr lang="en-US" sz="3600" dirty="0">
                <a:solidFill>
                  <a:schemeClr val="bg1"/>
                </a:solidFill>
              </a:rPr>
              <a:t>     First Day of School K-5</a:t>
            </a:r>
          </a:p>
          <a:p>
            <a:r>
              <a:rPr lang="en-US" sz="3600" dirty="0">
                <a:solidFill>
                  <a:schemeClr val="bg1"/>
                </a:solidFill>
              </a:rPr>
              <a:t>21      Pre-K Starts</a:t>
            </a:r>
          </a:p>
          <a:p>
            <a:pPr marL="514350" indent="-514350">
              <a:buAutoNum type="arabicPlain" startAt="21"/>
            </a:pPr>
            <a:r>
              <a:rPr lang="en-US" sz="3600" dirty="0">
                <a:solidFill>
                  <a:schemeClr val="bg1"/>
                </a:solidFill>
              </a:rPr>
              <a:t>     Parent Orientation/PTO (Mandatory Parent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   Attendance)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2620942-BA6B-086B-D39C-51D7C4449F87}"/>
              </a:ext>
            </a:extLst>
          </p:cNvPr>
          <p:cNvSpPr txBox="1"/>
          <p:nvPr/>
        </p:nvSpPr>
        <p:spPr>
          <a:xfrm>
            <a:off x="6244540" y="9910768"/>
            <a:ext cx="9298401" cy="452431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1         No School/Labor Day  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2         No School/LETRS</a:t>
            </a:r>
          </a:p>
          <a:p>
            <a:r>
              <a:rPr lang="en-US" sz="3600" dirty="0">
                <a:solidFill>
                  <a:schemeClr val="bg1"/>
                </a:solidFill>
              </a:rPr>
              <a:t>3         PTO Meeting @ 5:30pm</a:t>
            </a:r>
          </a:p>
          <a:p>
            <a:r>
              <a:rPr lang="en-US" sz="3600" dirty="0">
                <a:solidFill>
                  <a:schemeClr val="bg1"/>
                </a:solidFill>
              </a:rPr>
              <a:t>7         Children’s Mass @ 9am</a:t>
            </a:r>
          </a:p>
          <a:p>
            <a:pPr marL="514284" indent="-514284">
              <a:buAutoNum type="arabicPlain" startAt="19"/>
            </a:pPr>
            <a:r>
              <a:rPr lang="en-US" sz="3600" dirty="0">
                <a:solidFill>
                  <a:schemeClr val="bg1"/>
                </a:solidFill>
              </a:rPr>
              <a:t>      Teacher In-Service @ SH</a:t>
            </a:r>
          </a:p>
          <a:p>
            <a:pPr marL="742950" indent="-742950">
              <a:buAutoNum type="arabicPlain" startAt="29"/>
            </a:pPr>
            <a:r>
              <a:rPr lang="en-US" sz="3600" dirty="0">
                <a:solidFill>
                  <a:schemeClr val="bg1"/>
                </a:solidFill>
              </a:rPr>
              <a:t>    Smart Families: Intro to Neuroscience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    (Mandatory Parent Attendance)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220A2FE-60D2-39A9-493A-8FD18D4E289B}"/>
              </a:ext>
            </a:extLst>
          </p:cNvPr>
          <p:cNvSpPr txBox="1"/>
          <p:nvPr/>
        </p:nvSpPr>
        <p:spPr>
          <a:xfrm>
            <a:off x="6286415" y="20257316"/>
            <a:ext cx="9298401" cy="452431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rabicPlain" startAt="2"/>
            </a:pPr>
            <a:r>
              <a:rPr lang="en-US" sz="3600" dirty="0">
                <a:solidFill>
                  <a:schemeClr val="bg1"/>
                </a:solidFill>
              </a:rPr>
              <a:t>    Children’s Mass @ 9am</a:t>
            </a:r>
          </a:p>
          <a:p>
            <a:r>
              <a:rPr lang="en-US" sz="3600" dirty="0">
                <a:solidFill>
                  <a:schemeClr val="bg1"/>
                </a:solidFill>
              </a:rPr>
              <a:t>5         PTO Meeting @ 5:30pm</a:t>
            </a:r>
          </a:p>
          <a:p>
            <a:r>
              <a:rPr lang="en-US" sz="3600" dirty="0">
                <a:solidFill>
                  <a:schemeClr val="bg1"/>
                </a:solidFill>
              </a:rPr>
              <a:t>10       No School/LETRS</a:t>
            </a:r>
          </a:p>
          <a:p>
            <a:pPr marL="514284" indent="-514284">
              <a:buAutoNum type="arabicPlain" startAt="21"/>
            </a:pPr>
            <a:r>
              <a:rPr lang="en-US" sz="3600" dirty="0">
                <a:solidFill>
                  <a:schemeClr val="bg1"/>
                </a:solidFill>
              </a:rPr>
              <a:t>       No School/LETRS</a:t>
            </a:r>
          </a:p>
          <a:p>
            <a:pPr marL="514284" indent="-514284">
              <a:buAutoNum type="arabicPlain" startAt="24"/>
            </a:pPr>
            <a:r>
              <a:rPr lang="en-US" sz="3600" dirty="0">
                <a:solidFill>
                  <a:schemeClr val="bg1"/>
                </a:solidFill>
              </a:rPr>
              <a:t>       No School/Teacher Convention</a:t>
            </a:r>
          </a:p>
          <a:p>
            <a:r>
              <a:rPr lang="en-US" sz="3600" dirty="0">
                <a:solidFill>
                  <a:schemeClr val="bg1"/>
                </a:solidFill>
              </a:rPr>
              <a:t>25-28  No School/Thanksgiving Break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2210A1A-0B66-6725-5A3F-B85B89381C25}"/>
              </a:ext>
            </a:extLst>
          </p:cNvPr>
          <p:cNvSpPr txBox="1"/>
          <p:nvPr/>
        </p:nvSpPr>
        <p:spPr>
          <a:xfrm>
            <a:off x="6282930" y="25620561"/>
            <a:ext cx="9298401" cy="538609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rabicPlain" startAt="7"/>
            </a:pPr>
            <a:r>
              <a:rPr lang="en-US" sz="3600" dirty="0">
                <a:solidFill>
                  <a:schemeClr val="bg1"/>
                </a:solidFill>
              </a:rPr>
              <a:t>     Children’s Mass at 11am      </a:t>
            </a:r>
          </a:p>
          <a:p>
            <a:pPr marL="742950" indent="-742950">
              <a:buAutoNum type="arabicPlain" startAt="14"/>
            </a:pPr>
            <a:r>
              <a:rPr lang="en-US" sz="3600" dirty="0">
                <a:solidFill>
                  <a:schemeClr val="bg1"/>
                </a:solidFill>
              </a:rPr>
              <a:t>     First Confession</a:t>
            </a:r>
          </a:p>
          <a:p>
            <a:r>
              <a:rPr lang="en-US" sz="3600" dirty="0">
                <a:solidFill>
                  <a:schemeClr val="bg1"/>
                </a:solidFill>
              </a:rPr>
              <a:t>17       Christmas Program</a:t>
            </a:r>
          </a:p>
          <a:p>
            <a:pPr marL="514284" indent="-514284">
              <a:buAutoNum type="arabicPlain" startAt="18"/>
            </a:pPr>
            <a:r>
              <a:rPr lang="en-US" sz="3600" dirty="0">
                <a:solidFill>
                  <a:schemeClr val="bg1"/>
                </a:solidFill>
              </a:rPr>
              <a:t>       End of Q2</a:t>
            </a:r>
          </a:p>
          <a:p>
            <a:pPr marL="514284" indent="-514284">
              <a:buAutoNum type="arabicPlain" startAt="18"/>
            </a:pPr>
            <a:r>
              <a:rPr lang="en-US" sz="3600" dirty="0">
                <a:solidFill>
                  <a:schemeClr val="bg1"/>
                </a:solidFill>
              </a:rPr>
              <a:t>       No School/LETRS</a:t>
            </a:r>
          </a:p>
          <a:p>
            <a:r>
              <a:rPr lang="en-US" sz="3600" dirty="0">
                <a:solidFill>
                  <a:schemeClr val="bg1"/>
                </a:solidFill>
              </a:rPr>
              <a:t>19-31  No School/Christmas Break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2000" dirty="0"/>
          </a:p>
        </p:txBody>
      </p:sp>
      <p:sp>
        <p:nvSpPr>
          <p:cNvPr id="69" name="Rectangle 1">
            <a:extLst>
              <a:ext uri="{FF2B5EF4-FFF2-40B4-BE49-F238E27FC236}">
                <a16:creationId xmlns:a16="http://schemas.microsoft.com/office/drawing/2014/main" id="{F2AEE6B6-9154-194E-9EA1-9027785FB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13741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 descr="A red heart with a cross and a chain around it&#10;&#10;AI-generated content may be incorrect.">
            <a:extLst>
              <a:ext uri="{FF2B5EF4-FFF2-40B4-BE49-F238E27FC236}">
                <a16:creationId xmlns:a16="http://schemas.microsoft.com/office/drawing/2014/main" id="{61C8BC83-9C04-14C1-F42A-952B1FB6FDF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6314" y="71878"/>
            <a:ext cx="2576269" cy="305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0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4A8CAE-52DE-5FFC-A5B4-2A42020AE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>
            <a:extLst>
              <a:ext uri="{FF2B5EF4-FFF2-40B4-BE49-F238E27FC236}">
                <a16:creationId xmlns:a16="http://schemas.microsoft.com/office/drawing/2014/main" id="{30D67D8B-13D8-FCE4-03F4-522A9E7D3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8581" y="17162290"/>
            <a:ext cx="1298561" cy="1298561"/>
          </a:xfrm>
          <a:prstGeom prst="rect">
            <a:avLst/>
          </a:prstGeom>
        </p:spPr>
      </p:pic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9F5C3224-A273-FF81-0D8A-C6E549DEDD0D}"/>
              </a:ext>
            </a:extLst>
          </p:cNvPr>
          <p:cNvSpPr/>
          <p:nvPr/>
        </p:nvSpPr>
        <p:spPr>
          <a:xfrm>
            <a:off x="3497913" y="12424561"/>
            <a:ext cx="598059" cy="656439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BFC2E87-C295-C5C1-783E-8CF66A3EF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745" y="6683862"/>
            <a:ext cx="1298561" cy="129856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CB79232-EF59-72C1-4F4C-9CB978793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569" y="5309569"/>
            <a:ext cx="1298561" cy="12985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FCD36F-CB8E-007C-21E9-CD89B131B5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0760" y="4616331"/>
            <a:ext cx="1298561" cy="12985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8DB6D7-64B4-FE1F-9F18-31B70ED1A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078" y="4654157"/>
            <a:ext cx="1298561" cy="1298561"/>
          </a:xfrm>
          <a:prstGeom prst="rect">
            <a:avLst/>
          </a:prstGeom>
        </p:spPr>
      </p:pic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C620E26D-7DD1-1C69-D0B2-EB60BD53B840}"/>
              </a:ext>
            </a:extLst>
          </p:cNvPr>
          <p:cNvSpPr/>
          <p:nvPr/>
        </p:nvSpPr>
        <p:spPr>
          <a:xfrm>
            <a:off x="2980571" y="23512731"/>
            <a:ext cx="620992" cy="675167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lowchart: Connector 66">
            <a:extLst>
              <a:ext uri="{FF2B5EF4-FFF2-40B4-BE49-F238E27FC236}">
                <a16:creationId xmlns:a16="http://schemas.microsoft.com/office/drawing/2014/main" id="{DD24EEC9-24A8-55BD-DA52-C6834D405855}"/>
              </a:ext>
            </a:extLst>
          </p:cNvPr>
          <p:cNvSpPr/>
          <p:nvPr/>
        </p:nvSpPr>
        <p:spPr>
          <a:xfrm>
            <a:off x="4573805" y="3187909"/>
            <a:ext cx="580438" cy="560145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lowchart: Connector 65">
            <a:extLst>
              <a:ext uri="{FF2B5EF4-FFF2-40B4-BE49-F238E27FC236}">
                <a16:creationId xmlns:a16="http://schemas.microsoft.com/office/drawing/2014/main" id="{31D43CFF-6D6E-096B-0A19-7DFA0D04BE4D}"/>
              </a:ext>
            </a:extLst>
          </p:cNvPr>
          <p:cNvSpPr/>
          <p:nvPr/>
        </p:nvSpPr>
        <p:spPr>
          <a:xfrm>
            <a:off x="366037" y="27378914"/>
            <a:ext cx="582196" cy="603340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9FB58DE6-132F-E7C0-4C20-24940C8C0B3A}"/>
              </a:ext>
            </a:extLst>
          </p:cNvPr>
          <p:cNvSpPr/>
          <p:nvPr/>
        </p:nvSpPr>
        <p:spPr>
          <a:xfrm>
            <a:off x="796400" y="23502917"/>
            <a:ext cx="583445" cy="631651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lowchart: Connector 63">
            <a:extLst>
              <a:ext uri="{FF2B5EF4-FFF2-40B4-BE49-F238E27FC236}">
                <a16:creationId xmlns:a16="http://schemas.microsoft.com/office/drawing/2014/main" id="{2BC7F0B1-EFBC-34DC-D01B-5DB19C8CC009}"/>
              </a:ext>
            </a:extLst>
          </p:cNvPr>
          <p:cNvSpPr/>
          <p:nvPr/>
        </p:nvSpPr>
        <p:spPr>
          <a:xfrm>
            <a:off x="880815" y="7707429"/>
            <a:ext cx="583445" cy="526397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15894D60-0FDD-6A2A-3A91-667195851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564" y="27066599"/>
            <a:ext cx="1298561" cy="1298561"/>
          </a:xfrm>
          <a:prstGeom prst="rect">
            <a:avLst/>
          </a:prstGeom>
        </p:spPr>
      </p:pic>
      <p:sp>
        <p:nvSpPr>
          <p:cNvPr id="746" name="Flowchart: Connector 745">
            <a:extLst>
              <a:ext uri="{FF2B5EF4-FFF2-40B4-BE49-F238E27FC236}">
                <a16:creationId xmlns:a16="http://schemas.microsoft.com/office/drawing/2014/main" id="{85A7F659-F074-6022-DF57-5314C536A006}"/>
              </a:ext>
            </a:extLst>
          </p:cNvPr>
          <p:cNvSpPr/>
          <p:nvPr/>
        </p:nvSpPr>
        <p:spPr>
          <a:xfrm>
            <a:off x="948759" y="16732093"/>
            <a:ext cx="619245" cy="650228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84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8E145F81-A2F8-07A2-03C7-AA3E864426B7}"/>
              </a:ext>
            </a:extLst>
          </p:cNvPr>
          <p:cNvSpPr/>
          <p:nvPr/>
        </p:nvSpPr>
        <p:spPr>
          <a:xfrm>
            <a:off x="2780759" y="5621329"/>
            <a:ext cx="551553" cy="586937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7" name="Picture 1046">
            <a:extLst>
              <a:ext uri="{FF2B5EF4-FFF2-40B4-BE49-F238E27FC236}">
                <a16:creationId xmlns:a16="http://schemas.microsoft.com/office/drawing/2014/main" id="{EC53D0E6-7290-06B6-4159-A91B12CC4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163" y="17113027"/>
            <a:ext cx="1298561" cy="1298561"/>
          </a:xfrm>
          <a:prstGeom prst="rect">
            <a:avLst/>
          </a:prstGeom>
        </p:spPr>
      </p:pic>
      <p:pic>
        <p:nvPicPr>
          <p:cNvPr id="1048" name="Picture 1047">
            <a:extLst>
              <a:ext uri="{FF2B5EF4-FFF2-40B4-BE49-F238E27FC236}">
                <a16:creationId xmlns:a16="http://schemas.microsoft.com/office/drawing/2014/main" id="{2ACB3E68-7C2A-E8CA-D104-3D1FDA226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538" y="17106427"/>
            <a:ext cx="1298561" cy="1298561"/>
          </a:xfrm>
          <a:prstGeom prst="rect">
            <a:avLst/>
          </a:prstGeom>
        </p:spPr>
      </p:pic>
      <p:pic>
        <p:nvPicPr>
          <p:cNvPr id="1041" name="Picture 1040">
            <a:extLst>
              <a:ext uri="{FF2B5EF4-FFF2-40B4-BE49-F238E27FC236}">
                <a16:creationId xmlns:a16="http://schemas.microsoft.com/office/drawing/2014/main" id="{F61E0AA3-7401-E182-CA22-09050F27C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555" y="16415317"/>
            <a:ext cx="1298561" cy="1298561"/>
          </a:xfrm>
          <a:prstGeom prst="rect">
            <a:avLst/>
          </a:prstGeom>
        </p:spPr>
      </p:pic>
      <p:pic>
        <p:nvPicPr>
          <p:cNvPr id="1042" name="Picture 1041">
            <a:extLst>
              <a:ext uri="{FF2B5EF4-FFF2-40B4-BE49-F238E27FC236}">
                <a16:creationId xmlns:a16="http://schemas.microsoft.com/office/drawing/2014/main" id="{768CCED9-F75D-0722-1A31-6CA737AF6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2490" y="12129887"/>
            <a:ext cx="1298561" cy="1298561"/>
          </a:xfrm>
          <a:prstGeom prst="rect">
            <a:avLst/>
          </a:prstGeom>
        </p:spPr>
      </p:pic>
      <p:pic>
        <p:nvPicPr>
          <p:cNvPr id="1043" name="Picture 1042">
            <a:extLst>
              <a:ext uri="{FF2B5EF4-FFF2-40B4-BE49-F238E27FC236}">
                <a16:creationId xmlns:a16="http://schemas.microsoft.com/office/drawing/2014/main" id="{ABE9E4D5-BC48-EF8B-48A4-938D6253C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9798" y="17114781"/>
            <a:ext cx="1298561" cy="1298561"/>
          </a:xfrm>
          <a:prstGeom prst="rect">
            <a:avLst/>
          </a:prstGeom>
        </p:spPr>
      </p:pic>
      <p:pic>
        <p:nvPicPr>
          <p:cNvPr id="1035" name="Picture 1034">
            <a:extLst>
              <a:ext uri="{FF2B5EF4-FFF2-40B4-BE49-F238E27FC236}">
                <a16:creationId xmlns:a16="http://schemas.microsoft.com/office/drawing/2014/main" id="{F0E5F252-9C37-95C7-E978-A5681B742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746" y="17125623"/>
            <a:ext cx="1298561" cy="1298561"/>
          </a:xfrm>
          <a:prstGeom prst="rect">
            <a:avLst/>
          </a:prstGeom>
        </p:spPr>
      </p:pic>
      <p:pic>
        <p:nvPicPr>
          <p:cNvPr id="1039" name="Picture 1038">
            <a:extLst>
              <a:ext uri="{FF2B5EF4-FFF2-40B4-BE49-F238E27FC236}">
                <a16:creationId xmlns:a16="http://schemas.microsoft.com/office/drawing/2014/main" id="{DC8BCDF3-6069-2A56-B976-9BC3A1906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434" y="21905466"/>
            <a:ext cx="1298561" cy="1298561"/>
          </a:xfrm>
          <a:prstGeom prst="rect">
            <a:avLst/>
          </a:prstGeom>
        </p:spPr>
      </p:pic>
      <p:grpSp>
        <p:nvGrpSpPr>
          <p:cNvPr id="586" name="Group 586">
            <a:extLst>
              <a:ext uri="{FF2B5EF4-FFF2-40B4-BE49-F238E27FC236}">
                <a16:creationId xmlns:a16="http://schemas.microsoft.com/office/drawing/2014/main" id="{2C45D510-E641-57D3-558C-4FEE266B171A}"/>
              </a:ext>
            </a:extLst>
          </p:cNvPr>
          <p:cNvGrpSpPr/>
          <p:nvPr/>
        </p:nvGrpSpPr>
        <p:grpSpPr>
          <a:xfrm>
            <a:off x="3064434" y="27176957"/>
            <a:ext cx="1211760" cy="561970"/>
            <a:chOff x="-832579" y="-83431"/>
            <a:chExt cx="1468554" cy="584174"/>
          </a:xfrm>
        </p:grpSpPr>
        <p:sp>
          <p:nvSpPr>
            <p:cNvPr id="588" name="TextBox 588">
              <a:extLst>
                <a:ext uri="{FF2B5EF4-FFF2-40B4-BE49-F238E27FC236}">
                  <a16:creationId xmlns:a16="http://schemas.microsoft.com/office/drawing/2014/main" id="{722E0BD5-F7E8-3BE6-E63D-6FE1C3042BD6}"/>
                </a:ext>
              </a:extLst>
            </p:cNvPr>
            <p:cNvSpPr txBox="1"/>
            <p:nvPr/>
          </p:nvSpPr>
          <p:spPr>
            <a:xfrm>
              <a:off x="-832579" y="-83431"/>
              <a:ext cx="635975" cy="52931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  <p:sp>
          <p:nvSpPr>
            <p:cNvPr id="587" name="Freeform 587">
              <a:extLst>
                <a:ext uri="{FF2B5EF4-FFF2-40B4-BE49-F238E27FC236}">
                  <a16:creationId xmlns:a16="http://schemas.microsoft.com/office/drawing/2014/main" id="{BF1BC9E2-F48D-E620-A80D-B213F499C3EC}"/>
                </a:ext>
              </a:extLst>
            </p:cNvPr>
            <p:cNvSpPr/>
            <p:nvPr/>
          </p:nvSpPr>
          <p:spPr>
            <a:xfrm>
              <a:off x="0" y="0"/>
              <a:ext cx="635975" cy="500743"/>
            </a:xfrm>
            <a:custGeom>
              <a:avLst/>
              <a:gdLst/>
              <a:ahLst/>
              <a:cxnLst/>
              <a:rect l="l" t="t" r="r" b="b"/>
              <a:pathLst>
                <a:path w="635975" h="500743">
                  <a:moveTo>
                    <a:pt x="0" y="0"/>
                  </a:moveTo>
                  <a:lnTo>
                    <a:pt x="635975" y="0"/>
                  </a:lnTo>
                  <a:lnTo>
                    <a:pt x="635975" y="500743"/>
                  </a:lnTo>
                  <a:lnTo>
                    <a:pt x="0" y="5007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</p:grpSp>
      <p:sp>
        <p:nvSpPr>
          <p:cNvPr id="8" name="Freeform 8">
            <a:extLst>
              <a:ext uri="{FF2B5EF4-FFF2-40B4-BE49-F238E27FC236}">
                <a16:creationId xmlns:a16="http://schemas.microsoft.com/office/drawing/2014/main" id="{E1F1449F-3D68-BFD1-E719-5C2B5114D566}"/>
              </a:ext>
            </a:extLst>
          </p:cNvPr>
          <p:cNvSpPr/>
          <p:nvPr/>
        </p:nvSpPr>
        <p:spPr>
          <a:xfrm>
            <a:off x="6735620" y="3061793"/>
            <a:ext cx="3692186" cy="924499"/>
          </a:xfrm>
          <a:custGeom>
            <a:avLst/>
            <a:gdLst/>
            <a:ahLst/>
            <a:cxnLst/>
            <a:rect l="l" t="t" r="r" b="b"/>
            <a:pathLst>
              <a:path w="4922914" h="1232663">
                <a:moveTo>
                  <a:pt x="0" y="0"/>
                </a:moveTo>
                <a:lnTo>
                  <a:pt x="4922914" y="0"/>
                </a:lnTo>
                <a:lnTo>
                  <a:pt x="4922914" y="1232663"/>
                </a:lnTo>
                <a:lnTo>
                  <a:pt x="0" y="12326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584"/>
          </a:p>
        </p:txBody>
      </p:sp>
      <p:grpSp>
        <p:nvGrpSpPr>
          <p:cNvPr id="10" name="Group 10">
            <a:extLst>
              <a:ext uri="{FF2B5EF4-FFF2-40B4-BE49-F238E27FC236}">
                <a16:creationId xmlns:a16="http://schemas.microsoft.com/office/drawing/2014/main" id="{5261C482-21E0-2F11-0CD0-EF6A3A67C3E6}"/>
              </a:ext>
            </a:extLst>
          </p:cNvPr>
          <p:cNvGrpSpPr/>
          <p:nvPr/>
        </p:nvGrpSpPr>
        <p:grpSpPr>
          <a:xfrm>
            <a:off x="784998" y="4448347"/>
            <a:ext cx="337348" cy="381375"/>
            <a:chOff x="0" y="0"/>
            <a:chExt cx="389583" cy="44042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06DEDD18-AF79-2226-CF93-1E56E87D885C}"/>
                </a:ext>
              </a:extLst>
            </p:cNvPr>
            <p:cNvSpPr/>
            <p:nvPr/>
          </p:nvSpPr>
          <p:spPr>
            <a:xfrm>
              <a:off x="0" y="0"/>
              <a:ext cx="389583" cy="440426"/>
            </a:xfrm>
            <a:custGeom>
              <a:avLst/>
              <a:gdLst/>
              <a:ahLst/>
              <a:cxnLst/>
              <a:rect l="l" t="t" r="r" b="b"/>
              <a:pathLst>
                <a:path w="389583" h="440426">
                  <a:moveTo>
                    <a:pt x="0" y="0"/>
                  </a:moveTo>
                  <a:lnTo>
                    <a:pt x="389583" y="0"/>
                  </a:lnTo>
                  <a:lnTo>
                    <a:pt x="389583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85AA67FC-BCBE-C3CF-7525-D40DE8BF0570}"/>
                </a:ext>
              </a:extLst>
            </p:cNvPr>
            <p:cNvSpPr txBox="1"/>
            <p:nvPr/>
          </p:nvSpPr>
          <p:spPr>
            <a:xfrm>
              <a:off x="0" y="-28575"/>
              <a:ext cx="389583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20" name="Freeform 20">
            <a:extLst>
              <a:ext uri="{FF2B5EF4-FFF2-40B4-BE49-F238E27FC236}">
                <a16:creationId xmlns:a16="http://schemas.microsoft.com/office/drawing/2014/main" id="{2F03D885-9AD2-3B8D-46DD-FA2A5DF69718}"/>
              </a:ext>
            </a:extLst>
          </p:cNvPr>
          <p:cNvSpPr/>
          <p:nvPr/>
        </p:nvSpPr>
        <p:spPr>
          <a:xfrm>
            <a:off x="1273305" y="5932106"/>
            <a:ext cx="583721" cy="381375"/>
          </a:xfrm>
          <a:custGeom>
            <a:avLst/>
            <a:gdLst/>
            <a:ahLst/>
            <a:cxnLst/>
            <a:rect l="l" t="t" r="r" b="b"/>
            <a:pathLst>
              <a:path w="674106" h="440426">
                <a:moveTo>
                  <a:pt x="0" y="0"/>
                </a:moveTo>
                <a:lnTo>
                  <a:pt x="674106" y="0"/>
                </a:lnTo>
                <a:lnTo>
                  <a:pt x="674106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25" name="Group 25">
            <a:extLst>
              <a:ext uri="{FF2B5EF4-FFF2-40B4-BE49-F238E27FC236}">
                <a16:creationId xmlns:a16="http://schemas.microsoft.com/office/drawing/2014/main" id="{283B2C35-F328-7063-C050-6C41797817C9}"/>
              </a:ext>
            </a:extLst>
          </p:cNvPr>
          <p:cNvGrpSpPr/>
          <p:nvPr/>
        </p:nvGrpSpPr>
        <p:grpSpPr>
          <a:xfrm>
            <a:off x="2245338" y="6071089"/>
            <a:ext cx="530922" cy="406117"/>
            <a:chOff x="0" y="-28575"/>
            <a:chExt cx="613137" cy="469002"/>
          </a:xfrm>
        </p:grpSpPr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FDA9299B-B710-A272-B47D-8B1545FA1057}"/>
                </a:ext>
              </a:extLst>
            </p:cNvPr>
            <p:cNvSpPr/>
            <p:nvPr/>
          </p:nvSpPr>
          <p:spPr>
            <a:xfrm>
              <a:off x="0" y="0"/>
              <a:ext cx="613137" cy="440426"/>
            </a:xfrm>
            <a:custGeom>
              <a:avLst/>
              <a:gdLst/>
              <a:ahLst/>
              <a:cxnLst/>
              <a:rect l="l" t="t" r="r" b="b"/>
              <a:pathLst>
                <a:path w="613137" h="440426">
                  <a:moveTo>
                    <a:pt x="0" y="0"/>
                  </a:moveTo>
                  <a:lnTo>
                    <a:pt x="613137" y="0"/>
                  </a:lnTo>
                  <a:lnTo>
                    <a:pt x="613137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27" name="TextBox 27">
              <a:extLst>
                <a:ext uri="{FF2B5EF4-FFF2-40B4-BE49-F238E27FC236}">
                  <a16:creationId xmlns:a16="http://schemas.microsoft.com/office/drawing/2014/main" id="{A01BFC0C-2C75-1A15-C238-F2F769612F44}"/>
                </a:ext>
              </a:extLst>
            </p:cNvPr>
            <p:cNvSpPr txBox="1"/>
            <p:nvPr/>
          </p:nvSpPr>
          <p:spPr>
            <a:xfrm>
              <a:off x="0" y="-28575"/>
              <a:ext cx="613137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28" name="Group 28">
            <a:extLst>
              <a:ext uri="{FF2B5EF4-FFF2-40B4-BE49-F238E27FC236}">
                <a16:creationId xmlns:a16="http://schemas.microsoft.com/office/drawing/2014/main" id="{DFC178DC-D256-A718-BD68-3BF84FF925D3}"/>
              </a:ext>
            </a:extLst>
          </p:cNvPr>
          <p:cNvGrpSpPr/>
          <p:nvPr/>
        </p:nvGrpSpPr>
        <p:grpSpPr>
          <a:xfrm>
            <a:off x="2806567" y="4448347"/>
            <a:ext cx="337348" cy="381375"/>
            <a:chOff x="0" y="0"/>
            <a:chExt cx="389583" cy="440426"/>
          </a:xfrm>
        </p:grpSpPr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0B4E5C1A-BA22-03E2-F98F-0BAB5FD2819C}"/>
                </a:ext>
              </a:extLst>
            </p:cNvPr>
            <p:cNvSpPr/>
            <p:nvPr/>
          </p:nvSpPr>
          <p:spPr>
            <a:xfrm>
              <a:off x="0" y="0"/>
              <a:ext cx="389583" cy="440426"/>
            </a:xfrm>
            <a:custGeom>
              <a:avLst/>
              <a:gdLst/>
              <a:ahLst/>
              <a:cxnLst/>
              <a:rect l="l" t="t" r="r" b="b"/>
              <a:pathLst>
                <a:path w="389583" h="440426">
                  <a:moveTo>
                    <a:pt x="0" y="0"/>
                  </a:moveTo>
                  <a:lnTo>
                    <a:pt x="389583" y="0"/>
                  </a:lnTo>
                  <a:lnTo>
                    <a:pt x="389583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0" name="TextBox 30">
              <a:extLst>
                <a:ext uri="{FF2B5EF4-FFF2-40B4-BE49-F238E27FC236}">
                  <a16:creationId xmlns:a16="http://schemas.microsoft.com/office/drawing/2014/main" id="{6A8A3DEB-0F69-9837-0D75-EE5153695603}"/>
                </a:ext>
              </a:extLst>
            </p:cNvPr>
            <p:cNvSpPr txBox="1"/>
            <p:nvPr/>
          </p:nvSpPr>
          <p:spPr>
            <a:xfrm>
              <a:off x="0" y="-28575"/>
              <a:ext cx="389583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33" name="TextBox 33">
            <a:extLst>
              <a:ext uri="{FF2B5EF4-FFF2-40B4-BE49-F238E27FC236}">
                <a16:creationId xmlns:a16="http://schemas.microsoft.com/office/drawing/2014/main" id="{2DF5A3D8-AD76-7F8F-FB69-E332F12E6554}"/>
              </a:ext>
            </a:extLst>
          </p:cNvPr>
          <p:cNvSpPr txBox="1"/>
          <p:nvPr/>
        </p:nvSpPr>
        <p:spPr>
          <a:xfrm>
            <a:off x="2712925" y="5882855"/>
            <a:ext cx="551555" cy="430626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2297"/>
              </a:lnSpc>
            </a:pPr>
            <a:endParaRPr lang="en-US" sz="320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grpSp>
        <p:nvGrpSpPr>
          <p:cNvPr id="34" name="Group 34">
            <a:extLst>
              <a:ext uri="{FF2B5EF4-FFF2-40B4-BE49-F238E27FC236}">
                <a16:creationId xmlns:a16="http://schemas.microsoft.com/office/drawing/2014/main" id="{AAC345E3-1C02-BB7C-6046-42A347241841}"/>
              </a:ext>
            </a:extLst>
          </p:cNvPr>
          <p:cNvGrpSpPr/>
          <p:nvPr/>
        </p:nvGrpSpPr>
        <p:grpSpPr>
          <a:xfrm>
            <a:off x="3482461" y="4448347"/>
            <a:ext cx="337348" cy="381375"/>
            <a:chOff x="0" y="0"/>
            <a:chExt cx="389583" cy="440426"/>
          </a:xfrm>
        </p:grpSpPr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162772A0-7104-5EFA-025B-74F1EE416B25}"/>
                </a:ext>
              </a:extLst>
            </p:cNvPr>
            <p:cNvSpPr/>
            <p:nvPr/>
          </p:nvSpPr>
          <p:spPr>
            <a:xfrm>
              <a:off x="0" y="0"/>
              <a:ext cx="389583" cy="440426"/>
            </a:xfrm>
            <a:custGeom>
              <a:avLst/>
              <a:gdLst/>
              <a:ahLst/>
              <a:cxnLst/>
              <a:rect l="l" t="t" r="r" b="b"/>
              <a:pathLst>
                <a:path w="389583" h="440426">
                  <a:moveTo>
                    <a:pt x="0" y="0"/>
                  </a:moveTo>
                  <a:lnTo>
                    <a:pt x="389583" y="0"/>
                  </a:lnTo>
                  <a:lnTo>
                    <a:pt x="389583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6" name="TextBox 36">
              <a:extLst>
                <a:ext uri="{FF2B5EF4-FFF2-40B4-BE49-F238E27FC236}">
                  <a16:creationId xmlns:a16="http://schemas.microsoft.com/office/drawing/2014/main" id="{4A775B38-C897-637F-983B-08A02507B7CB}"/>
                </a:ext>
              </a:extLst>
            </p:cNvPr>
            <p:cNvSpPr txBox="1"/>
            <p:nvPr/>
          </p:nvSpPr>
          <p:spPr>
            <a:xfrm>
              <a:off x="0" y="-28575"/>
              <a:ext cx="389583" cy="46900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59" name="Freeform 59">
            <a:extLst>
              <a:ext uri="{FF2B5EF4-FFF2-40B4-BE49-F238E27FC236}">
                <a16:creationId xmlns:a16="http://schemas.microsoft.com/office/drawing/2014/main" id="{34D63E2D-CD31-E2E4-52FB-4DB15301BFB6}"/>
              </a:ext>
            </a:extLst>
          </p:cNvPr>
          <p:cNvSpPr/>
          <p:nvPr/>
        </p:nvSpPr>
        <p:spPr>
          <a:xfrm>
            <a:off x="709168" y="6647039"/>
            <a:ext cx="478130" cy="381375"/>
          </a:xfrm>
          <a:custGeom>
            <a:avLst/>
            <a:gdLst/>
            <a:ahLst/>
            <a:cxnLst/>
            <a:rect l="l" t="t" r="r" b="b"/>
            <a:pathLst>
              <a:path w="552167" h="440426">
                <a:moveTo>
                  <a:pt x="0" y="0"/>
                </a:moveTo>
                <a:lnTo>
                  <a:pt x="552167" y="0"/>
                </a:lnTo>
                <a:lnTo>
                  <a:pt x="552167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77" name="Freeform 77">
            <a:extLst>
              <a:ext uri="{FF2B5EF4-FFF2-40B4-BE49-F238E27FC236}">
                <a16:creationId xmlns:a16="http://schemas.microsoft.com/office/drawing/2014/main" id="{CFF50431-98FD-96EB-C483-7AE61A695EB7}"/>
              </a:ext>
            </a:extLst>
          </p:cNvPr>
          <p:cNvSpPr/>
          <p:nvPr/>
        </p:nvSpPr>
        <p:spPr>
          <a:xfrm>
            <a:off x="4749607" y="6647039"/>
            <a:ext cx="495731" cy="381375"/>
          </a:xfrm>
          <a:custGeom>
            <a:avLst/>
            <a:gdLst/>
            <a:ahLst/>
            <a:cxnLst/>
            <a:rect l="l" t="t" r="r" b="b"/>
            <a:pathLst>
              <a:path w="572491" h="440426">
                <a:moveTo>
                  <a:pt x="0" y="0"/>
                </a:moveTo>
                <a:lnTo>
                  <a:pt x="572491" y="0"/>
                </a:lnTo>
                <a:lnTo>
                  <a:pt x="572491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86" name="Freeform 86">
            <a:extLst>
              <a:ext uri="{FF2B5EF4-FFF2-40B4-BE49-F238E27FC236}">
                <a16:creationId xmlns:a16="http://schemas.microsoft.com/office/drawing/2014/main" id="{86DAF954-4C63-94A8-8013-AF3FEB198BC6}"/>
              </a:ext>
            </a:extLst>
          </p:cNvPr>
          <p:cNvSpPr/>
          <p:nvPr/>
        </p:nvSpPr>
        <p:spPr>
          <a:xfrm>
            <a:off x="2044070" y="7405931"/>
            <a:ext cx="530922" cy="381375"/>
          </a:xfrm>
          <a:custGeom>
            <a:avLst/>
            <a:gdLst/>
            <a:ahLst/>
            <a:cxnLst/>
            <a:rect l="l" t="t" r="r" b="b"/>
            <a:pathLst>
              <a:path w="613137" h="440426">
                <a:moveTo>
                  <a:pt x="0" y="0"/>
                </a:moveTo>
                <a:lnTo>
                  <a:pt x="613137" y="0"/>
                </a:lnTo>
                <a:lnTo>
                  <a:pt x="613137" y="440426"/>
                </a:lnTo>
                <a:lnTo>
                  <a:pt x="0" y="44042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91" name="Group 91">
            <a:extLst>
              <a:ext uri="{FF2B5EF4-FFF2-40B4-BE49-F238E27FC236}">
                <a16:creationId xmlns:a16="http://schemas.microsoft.com/office/drawing/2014/main" id="{D44A7EEF-D944-FE3E-FF17-08959B6C5A9B}"/>
              </a:ext>
            </a:extLst>
          </p:cNvPr>
          <p:cNvGrpSpPr/>
          <p:nvPr/>
        </p:nvGrpSpPr>
        <p:grpSpPr>
          <a:xfrm>
            <a:off x="3469650" y="7378772"/>
            <a:ext cx="2167648" cy="1115587"/>
            <a:chOff x="-29011" y="25698"/>
            <a:chExt cx="2503300" cy="1288333"/>
          </a:xfrm>
        </p:grpSpPr>
        <p:sp>
          <p:nvSpPr>
            <p:cNvPr id="92" name="Freeform 92">
              <a:extLst>
                <a:ext uri="{FF2B5EF4-FFF2-40B4-BE49-F238E27FC236}">
                  <a16:creationId xmlns:a16="http://schemas.microsoft.com/office/drawing/2014/main" id="{43CB81CB-CF6B-9353-77C8-6F5C265ED015}"/>
                </a:ext>
              </a:extLst>
            </p:cNvPr>
            <p:cNvSpPr/>
            <p:nvPr/>
          </p:nvSpPr>
          <p:spPr>
            <a:xfrm>
              <a:off x="1795806" y="566981"/>
              <a:ext cx="678483" cy="747050"/>
            </a:xfrm>
            <a:custGeom>
              <a:avLst/>
              <a:gdLst/>
              <a:ahLst/>
              <a:cxnLst/>
              <a:rect l="l" t="t" r="r" b="b"/>
              <a:pathLst>
                <a:path w="552167" h="440426">
                  <a:moveTo>
                    <a:pt x="0" y="0"/>
                  </a:moveTo>
                  <a:lnTo>
                    <a:pt x="552167" y="0"/>
                  </a:lnTo>
                  <a:lnTo>
                    <a:pt x="552167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93" name="TextBox 93">
              <a:extLst>
                <a:ext uri="{FF2B5EF4-FFF2-40B4-BE49-F238E27FC236}">
                  <a16:creationId xmlns:a16="http://schemas.microsoft.com/office/drawing/2014/main" id="{2DD1762B-239A-9F78-933B-BEC0837C9C7E}"/>
                </a:ext>
              </a:extLst>
            </p:cNvPr>
            <p:cNvSpPr txBox="1"/>
            <p:nvPr/>
          </p:nvSpPr>
          <p:spPr>
            <a:xfrm>
              <a:off x="-29011" y="25698"/>
              <a:ext cx="552167" cy="46900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121" name="Group 121">
            <a:extLst>
              <a:ext uri="{FF2B5EF4-FFF2-40B4-BE49-F238E27FC236}">
                <a16:creationId xmlns:a16="http://schemas.microsoft.com/office/drawing/2014/main" id="{94C76761-B255-016A-4786-DEFC384EFE88}"/>
              </a:ext>
            </a:extLst>
          </p:cNvPr>
          <p:cNvGrpSpPr/>
          <p:nvPr/>
        </p:nvGrpSpPr>
        <p:grpSpPr>
          <a:xfrm>
            <a:off x="4064710" y="8106897"/>
            <a:ext cx="555489" cy="457197"/>
            <a:chOff x="-48747" y="-61348"/>
            <a:chExt cx="641504" cy="527996"/>
          </a:xfrm>
        </p:grpSpPr>
        <p:sp>
          <p:nvSpPr>
            <p:cNvPr id="122" name="Freeform 122">
              <a:extLst>
                <a:ext uri="{FF2B5EF4-FFF2-40B4-BE49-F238E27FC236}">
                  <a16:creationId xmlns:a16="http://schemas.microsoft.com/office/drawing/2014/main" id="{0A5AD089-69BF-D00B-CC62-481B627746D1}"/>
                </a:ext>
              </a:extLst>
            </p:cNvPr>
            <p:cNvSpPr/>
            <p:nvPr/>
          </p:nvSpPr>
          <p:spPr>
            <a:xfrm>
              <a:off x="0" y="0"/>
              <a:ext cx="552167" cy="440426"/>
            </a:xfrm>
            <a:custGeom>
              <a:avLst/>
              <a:gdLst/>
              <a:ahLst/>
              <a:cxnLst/>
              <a:rect l="l" t="t" r="r" b="b"/>
              <a:pathLst>
                <a:path w="552167" h="440426">
                  <a:moveTo>
                    <a:pt x="0" y="0"/>
                  </a:moveTo>
                  <a:lnTo>
                    <a:pt x="552167" y="0"/>
                  </a:lnTo>
                  <a:lnTo>
                    <a:pt x="552167" y="440426"/>
                  </a:lnTo>
                  <a:lnTo>
                    <a:pt x="0" y="44042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23" name="TextBox 123">
              <a:extLst>
                <a:ext uri="{FF2B5EF4-FFF2-40B4-BE49-F238E27FC236}">
                  <a16:creationId xmlns:a16="http://schemas.microsoft.com/office/drawing/2014/main" id="{5D35DC18-E7F8-D4D4-5F7B-A47454712921}"/>
                </a:ext>
              </a:extLst>
            </p:cNvPr>
            <p:cNvSpPr txBox="1"/>
            <p:nvPr/>
          </p:nvSpPr>
          <p:spPr>
            <a:xfrm>
              <a:off x="-48747" y="-61348"/>
              <a:ext cx="641504" cy="527996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7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124" name="Group 124">
            <a:extLst>
              <a:ext uri="{FF2B5EF4-FFF2-40B4-BE49-F238E27FC236}">
                <a16:creationId xmlns:a16="http://schemas.microsoft.com/office/drawing/2014/main" id="{EDE4C7DE-F4CD-12B0-83D5-2E374BC4A982}"/>
              </a:ext>
            </a:extLst>
          </p:cNvPr>
          <p:cNvGrpSpPr/>
          <p:nvPr/>
        </p:nvGrpSpPr>
        <p:grpSpPr>
          <a:xfrm>
            <a:off x="2391062" y="870908"/>
            <a:ext cx="13381802" cy="1365684"/>
            <a:chOff x="-4346432" y="0"/>
            <a:chExt cx="17475662" cy="1820918"/>
          </a:xfrm>
        </p:grpSpPr>
        <p:sp>
          <p:nvSpPr>
            <p:cNvPr id="125" name="Freeform 125">
              <a:extLst>
                <a:ext uri="{FF2B5EF4-FFF2-40B4-BE49-F238E27FC236}">
                  <a16:creationId xmlns:a16="http://schemas.microsoft.com/office/drawing/2014/main" id="{6BDF1DCC-DE0B-20A7-FBAA-94D7C0DE8D03}"/>
                </a:ext>
              </a:extLst>
            </p:cNvPr>
            <p:cNvSpPr/>
            <p:nvPr/>
          </p:nvSpPr>
          <p:spPr>
            <a:xfrm>
              <a:off x="0" y="0"/>
              <a:ext cx="8530872" cy="1320298"/>
            </a:xfrm>
            <a:custGeom>
              <a:avLst/>
              <a:gdLst/>
              <a:ahLst/>
              <a:cxnLst/>
              <a:rect l="l" t="t" r="r" b="b"/>
              <a:pathLst>
                <a:path w="8530872" h="1320298">
                  <a:moveTo>
                    <a:pt x="0" y="0"/>
                  </a:moveTo>
                  <a:lnTo>
                    <a:pt x="8530872" y="0"/>
                  </a:lnTo>
                  <a:lnTo>
                    <a:pt x="8530872" y="1320298"/>
                  </a:lnTo>
                  <a:lnTo>
                    <a:pt x="0" y="132029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584"/>
            </a:p>
          </p:txBody>
        </p:sp>
        <p:sp>
          <p:nvSpPr>
            <p:cNvPr id="126" name="TextBox 126">
              <a:extLst>
                <a:ext uri="{FF2B5EF4-FFF2-40B4-BE49-F238E27FC236}">
                  <a16:creationId xmlns:a16="http://schemas.microsoft.com/office/drawing/2014/main" id="{3057E4A9-610D-7ECD-9BFD-59576900C862}"/>
                </a:ext>
              </a:extLst>
            </p:cNvPr>
            <p:cNvSpPr txBox="1"/>
            <p:nvPr/>
          </p:nvSpPr>
          <p:spPr>
            <a:xfrm>
              <a:off x="-4346432" y="386320"/>
              <a:ext cx="17475662" cy="143459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8362"/>
                </a:lnSpc>
              </a:pPr>
              <a:r>
                <a:rPr lang="en-US" sz="5972" dirty="0">
                  <a:solidFill>
                    <a:srgbClr val="FF0000"/>
                  </a:solidFill>
                  <a:latin typeface="Anton"/>
                  <a:ea typeface="Anton"/>
                  <a:cs typeface="Anton"/>
                  <a:sym typeface="Anton"/>
                </a:rPr>
                <a:t>2025-2026 CALENDAR </a:t>
              </a:r>
            </a:p>
          </p:txBody>
        </p:sp>
      </p:grpSp>
      <p:sp>
        <p:nvSpPr>
          <p:cNvPr id="129" name="TextBox 129">
            <a:extLst>
              <a:ext uri="{FF2B5EF4-FFF2-40B4-BE49-F238E27FC236}">
                <a16:creationId xmlns:a16="http://schemas.microsoft.com/office/drawing/2014/main" id="{F7BBB5B6-57A7-0900-7DBC-E1C2B898650F}"/>
              </a:ext>
            </a:extLst>
          </p:cNvPr>
          <p:cNvSpPr txBox="1"/>
          <p:nvPr/>
        </p:nvSpPr>
        <p:spPr>
          <a:xfrm>
            <a:off x="7327" y="-152555"/>
            <a:ext cx="18477402" cy="1801710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11898"/>
              </a:lnSpc>
            </a:pPr>
            <a:r>
              <a:rPr lang="en-US" sz="8497" b="1" dirty="0">
                <a:solidFill>
                  <a:srgbClr val="FF0000"/>
                </a:solidFill>
                <a:latin typeface="Spring LP Bold"/>
                <a:ea typeface="Spring LP Bold"/>
                <a:cs typeface="Spring LP Bold"/>
                <a:sym typeface="Spring LP Bold"/>
              </a:rPr>
              <a:t>Sacred Heart Catholic  School</a:t>
            </a:r>
          </a:p>
        </p:txBody>
      </p:sp>
      <p:grpSp>
        <p:nvGrpSpPr>
          <p:cNvPr id="130" name="Group 130">
            <a:extLst>
              <a:ext uri="{FF2B5EF4-FFF2-40B4-BE49-F238E27FC236}">
                <a16:creationId xmlns:a16="http://schemas.microsoft.com/office/drawing/2014/main" id="{A61F98FE-75AF-B79F-3298-91F8E5D826F9}"/>
              </a:ext>
            </a:extLst>
          </p:cNvPr>
          <p:cNvGrpSpPr/>
          <p:nvPr/>
        </p:nvGrpSpPr>
        <p:grpSpPr>
          <a:xfrm>
            <a:off x="7658818" y="2191760"/>
            <a:ext cx="2426922" cy="1219260"/>
            <a:chOff x="-328202" y="-247045"/>
            <a:chExt cx="2360290" cy="1625680"/>
          </a:xfrm>
        </p:grpSpPr>
        <p:sp>
          <p:nvSpPr>
            <p:cNvPr id="131" name="Freeform 131">
              <a:extLst>
                <a:ext uri="{FF2B5EF4-FFF2-40B4-BE49-F238E27FC236}">
                  <a16:creationId xmlns:a16="http://schemas.microsoft.com/office/drawing/2014/main" id="{99EC3451-AE90-3807-ACF5-46060265A615}"/>
                </a:ext>
              </a:extLst>
            </p:cNvPr>
            <p:cNvSpPr/>
            <p:nvPr/>
          </p:nvSpPr>
          <p:spPr>
            <a:xfrm>
              <a:off x="0" y="0"/>
              <a:ext cx="2032088" cy="1378635"/>
            </a:xfrm>
            <a:custGeom>
              <a:avLst/>
              <a:gdLst/>
              <a:ahLst/>
              <a:cxnLst/>
              <a:rect l="l" t="t" r="r" b="b"/>
              <a:pathLst>
                <a:path w="2032088" h="1378635">
                  <a:moveTo>
                    <a:pt x="0" y="0"/>
                  </a:moveTo>
                  <a:lnTo>
                    <a:pt x="2032088" y="0"/>
                  </a:lnTo>
                  <a:lnTo>
                    <a:pt x="2032088" y="1378635"/>
                  </a:lnTo>
                  <a:lnTo>
                    <a:pt x="0" y="137863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9600" dirty="0"/>
            </a:p>
          </p:txBody>
        </p:sp>
        <p:sp>
          <p:nvSpPr>
            <p:cNvPr id="132" name="TextBox 132">
              <a:extLst>
                <a:ext uri="{FF2B5EF4-FFF2-40B4-BE49-F238E27FC236}">
                  <a16:creationId xmlns:a16="http://schemas.microsoft.com/office/drawing/2014/main" id="{E8135245-C0B7-AF4E-D431-D10FE0145468}"/>
                </a:ext>
              </a:extLst>
            </p:cNvPr>
            <p:cNvSpPr txBox="1"/>
            <p:nvPr/>
          </p:nvSpPr>
          <p:spPr>
            <a:xfrm>
              <a:off x="-328202" y="-247045"/>
              <a:ext cx="2032088" cy="161676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8111"/>
                </a:lnSpc>
              </a:pPr>
              <a:r>
                <a:rPr lang="en-US" sz="9600" dirty="0">
                  <a:solidFill>
                    <a:srgbClr val="CF0000"/>
                  </a:solidFill>
                  <a:latin typeface="Spring LP"/>
                  <a:ea typeface="Spring LP"/>
                  <a:cs typeface="Spring LP"/>
                  <a:sym typeface="Spring LP"/>
                </a:rPr>
                <a:t>2026</a:t>
              </a:r>
            </a:p>
          </p:txBody>
        </p:sp>
      </p:grpSp>
      <p:sp>
        <p:nvSpPr>
          <p:cNvPr id="158" name="Freeform 158">
            <a:extLst>
              <a:ext uri="{FF2B5EF4-FFF2-40B4-BE49-F238E27FC236}">
                <a16:creationId xmlns:a16="http://schemas.microsoft.com/office/drawing/2014/main" id="{8A724A11-4E7A-B483-6D88-F240B8FE200F}"/>
              </a:ext>
            </a:extLst>
          </p:cNvPr>
          <p:cNvSpPr/>
          <p:nvPr/>
        </p:nvSpPr>
        <p:spPr>
          <a:xfrm>
            <a:off x="2674533" y="4537750"/>
            <a:ext cx="331995" cy="397632"/>
          </a:xfrm>
          <a:custGeom>
            <a:avLst/>
            <a:gdLst/>
            <a:ahLst/>
            <a:cxnLst/>
            <a:rect l="l" t="t" r="r" b="b"/>
            <a:pathLst>
              <a:path w="348715" h="417656">
                <a:moveTo>
                  <a:pt x="0" y="0"/>
                </a:moveTo>
                <a:lnTo>
                  <a:pt x="348715" y="0"/>
                </a:lnTo>
                <a:lnTo>
                  <a:pt x="348715" y="417656"/>
                </a:lnTo>
                <a:lnTo>
                  <a:pt x="0" y="41765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160" name="Group 160">
            <a:extLst>
              <a:ext uri="{FF2B5EF4-FFF2-40B4-BE49-F238E27FC236}">
                <a16:creationId xmlns:a16="http://schemas.microsoft.com/office/drawing/2014/main" id="{078E22C7-66F4-D75B-7D2A-9C5890B3D8E1}"/>
              </a:ext>
            </a:extLst>
          </p:cNvPr>
          <p:cNvGrpSpPr/>
          <p:nvPr/>
        </p:nvGrpSpPr>
        <p:grpSpPr>
          <a:xfrm>
            <a:off x="2674533" y="5204341"/>
            <a:ext cx="331995" cy="397632"/>
            <a:chOff x="0" y="0"/>
            <a:chExt cx="348715" cy="417656"/>
          </a:xfrm>
        </p:grpSpPr>
        <p:sp>
          <p:nvSpPr>
            <p:cNvPr id="161" name="Freeform 161">
              <a:extLst>
                <a:ext uri="{FF2B5EF4-FFF2-40B4-BE49-F238E27FC236}">
                  <a16:creationId xmlns:a16="http://schemas.microsoft.com/office/drawing/2014/main" id="{4CB9F038-D5FC-6B5E-4694-51AA82673B20}"/>
                </a:ext>
              </a:extLst>
            </p:cNvPr>
            <p:cNvSpPr/>
            <p:nvPr/>
          </p:nvSpPr>
          <p:spPr>
            <a:xfrm>
              <a:off x="0" y="0"/>
              <a:ext cx="348715" cy="417656"/>
            </a:xfrm>
            <a:custGeom>
              <a:avLst/>
              <a:gdLst/>
              <a:ahLst/>
              <a:cxnLst/>
              <a:rect l="l" t="t" r="r" b="b"/>
              <a:pathLst>
                <a:path w="348715" h="417656">
                  <a:moveTo>
                    <a:pt x="0" y="0"/>
                  </a:moveTo>
                  <a:lnTo>
                    <a:pt x="348715" y="0"/>
                  </a:lnTo>
                  <a:lnTo>
                    <a:pt x="348715" y="417656"/>
                  </a:lnTo>
                  <a:lnTo>
                    <a:pt x="0" y="4176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62" name="TextBox 162">
              <a:extLst>
                <a:ext uri="{FF2B5EF4-FFF2-40B4-BE49-F238E27FC236}">
                  <a16:creationId xmlns:a16="http://schemas.microsoft.com/office/drawing/2014/main" id="{75F9EE08-7DD1-8FF1-7617-64860B29887A}"/>
                </a:ext>
              </a:extLst>
            </p:cNvPr>
            <p:cNvSpPr txBox="1"/>
            <p:nvPr/>
          </p:nvSpPr>
          <p:spPr>
            <a:xfrm>
              <a:off x="0" y="-28575"/>
              <a:ext cx="348715" cy="44623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178" name="Group 178">
            <a:extLst>
              <a:ext uri="{FF2B5EF4-FFF2-40B4-BE49-F238E27FC236}">
                <a16:creationId xmlns:a16="http://schemas.microsoft.com/office/drawing/2014/main" id="{9AA7789C-064D-CF31-7D81-E522903AD705}"/>
              </a:ext>
            </a:extLst>
          </p:cNvPr>
          <p:cNvGrpSpPr/>
          <p:nvPr/>
        </p:nvGrpSpPr>
        <p:grpSpPr>
          <a:xfrm>
            <a:off x="19640545" y="23922612"/>
            <a:ext cx="331995" cy="397632"/>
            <a:chOff x="0" y="0"/>
            <a:chExt cx="348715" cy="417656"/>
          </a:xfrm>
        </p:grpSpPr>
        <p:sp>
          <p:nvSpPr>
            <p:cNvPr id="179" name="Freeform 179">
              <a:extLst>
                <a:ext uri="{FF2B5EF4-FFF2-40B4-BE49-F238E27FC236}">
                  <a16:creationId xmlns:a16="http://schemas.microsoft.com/office/drawing/2014/main" id="{1847C730-D5A8-DF55-24ED-B073520DC434}"/>
                </a:ext>
              </a:extLst>
            </p:cNvPr>
            <p:cNvSpPr/>
            <p:nvPr/>
          </p:nvSpPr>
          <p:spPr>
            <a:xfrm>
              <a:off x="0" y="0"/>
              <a:ext cx="348715" cy="417656"/>
            </a:xfrm>
            <a:custGeom>
              <a:avLst/>
              <a:gdLst/>
              <a:ahLst/>
              <a:cxnLst/>
              <a:rect l="l" t="t" r="r" b="b"/>
              <a:pathLst>
                <a:path w="348715" h="417656">
                  <a:moveTo>
                    <a:pt x="0" y="0"/>
                  </a:moveTo>
                  <a:lnTo>
                    <a:pt x="348715" y="0"/>
                  </a:lnTo>
                  <a:lnTo>
                    <a:pt x="348715" y="417656"/>
                  </a:lnTo>
                  <a:lnTo>
                    <a:pt x="0" y="4176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180" name="TextBox 180">
              <a:extLst>
                <a:ext uri="{FF2B5EF4-FFF2-40B4-BE49-F238E27FC236}">
                  <a16:creationId xmlns:a16="http://schemas.microsoft.com/office/drawing/2014/main" id="{DA4276DF-FCDA-967A-4E30-FD16CD787892}"/>
                </a:ext>
              </a:extLst>
            </p:cNvPr>
            <p:cNvSpPr txBox="1"/>
            <p:nvPr/>
          </p:nvSpPr>
          <p:spPr>
            <a:xfrm>
              <a:off x="0" y="-28575"/>
              <a:ext cx="348715" cy="446231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182" name="Freeform 182">
            <a:extLst>
              <a:ext uri="{FF2B5EF4-FFF2-40B4-BE49-F238E27FC236}">
                <a16:creationId xmlns:a16="http://schemas.microsoft.com/office/drawing/2014/main" id="{F1D889EF-2C6F-B9BC-BE67-9F1DE3724ED5}"/>
              </a:ext>
            </a:extLst>
          </p:cNvPr>
          <p:cNvSpPr/>
          <p:nvPr/>
        </p:nvSpPr>
        <p:spPr>
          <a:xfrm>
            <a:off x="-1302814" y="5791805"/>
            <a:ext cx="470550" cy="397632"/>
          </a:xfrm>
          <a:custGeom>
            <a:avLst/>
            <a:gdLst/>
            <a:ahLst/>
            <a:cxnLst/>
            <a:rect l="l" t="t" r="r" b="b"/>
            <a:pathLst>
              <a:path w="494245" h="417656">
                <a:moveTo>
                  <a:pt x="0" y="0"/>
                </a:moveTo>
                <a:lnTo>
                  <a:pt x="494245" y="0"/>
                </a:lnTo>
                <a:lnTo>
                  <a:pt x="494245" y="417656"/>
                </a:lnTo>
                <a:lnTo>
                  <a:pt x="0" y="41765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272" name="Freeform 272">
            <a:extLst>
              <a:ext uri="{FF2B5EF4-FFF2-40B4-BE49-F238E27FC236}">
                <a16:creationId xmlns:a16="http://schemas.microsoft.com/office/drawing/2014/main" id="{827FA939-AD60-A6D7-0CA0-29720F130543}"/>
              </a:ext>
            </a:extLst>
          </p:cNvPr>
          <p:cNvSpPr/>
          <p:nvPr/>
        </p:nvSpPr>
        <p:spPr>
          <a:xfrm>
            <a:off x="3675379" y="18505643"/>
            <a:ext cx="538011" cy="473607"/>
          </a:xfrm>
          <a:custGeom>
            <a:avLst/>
            <a:gdLst/>
            <a:ahLst/>
            <a:cxnLst/>
            <a:rect l="l" t="t" r="r" b="b"/>
            <a:pathLst>
              <a:path w="681126" h="599592">
                <a:moveTo>
                  <a:pt x="0" y="0"/>
                </a:moveTo>
                <a:lnTo>
                  <a:pt x="681126" y="0"/>
                </a:lnTo>
                <a:lnTo>
                  <a:pt x="681126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292" name="Group 292">
            <a:extLst>
              <a:ext uri="{FF2B5EF4-FFF2-40B4-BE49-F238E27FC236}">
                <a16:creationId xmlns:a16="http://schemas.microsoft.com/office/drawing/2014/main" id="{967F55C4-9EC5-814B-1010-918F4E9EFFD4}"/>
              </a:ext>
            </a:extLst>
          </p:cNvPr>
          <p:cNvGrpSpPr/>
          <p:nvPr/>
        </p:nvGrpSpPr>
        <p:grpSpPr>
          <a:xfrm>
            <a:off x="16148879" y="17277714"/>
            <a:ext cx="341848" cy="473607"/>
            <a:chOff x="0" y="0"/>
            <a:chExt cx="432782" cy="599592"/>
          </a:xfrm>
        </p:grpSpPr>
        <p:sp>
          <p:nvSpPr>
            <p:cNvPr id="293" name="Freeform 293">
              <a:extLst>
                <a:ext uri="{FF2B5EF4-FFF2-40B4-BE49-F238E27FC236}">
                  <a16:creationId xmlns:a16="http://schemas.microsoft.com/office/drawing/2014/main" id="{7CE57356-1B6A-5BA7-3083-920D9A28E1F0}"/>
                </a:ext>
              </a:extLst>
            </p:cNvPr>
            <p:cNvSpPr/>
            <p:nvPr/>
          </p:nvSpPr>
          <p:spPr>
            <a:xfrm>
              <a:off x="0" y="0"/>
              <a:ext cx="432782" cy="599592"/>
            </a:xfrm>
            <a:custGeom>
              <a:avLst/>
              <a:gdLst/>
              <a:ahLst/>
              <a:cxnLst/>
              <a:rect l="l" t="t" r="r" b="b"/>
              <a:pathLst>
                <a:path w="432782" h="599592">
                  <a:moveTo>
                    <a:pt x="0" y="0"/>
                  </a:moveTo>
                  <a:lnTo>
                    <a:pt x="432782" y="0"/>
                  </a:lnTo>
                  <a:lnTo>
                    <a:pt x="432782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294" name="TextBox 294">
              <a:extLst>
                <a:ext uri="{FF2B5EF4-FFF2-40B4-BE49-F238E27FC236}">
                  <a16:creationId xmlns:a16="http://schemas.microsoft.com/office/drawing/2014/main" id="{97169AD3-8A87-3A79-1801-819967105E64}"/>
                </a:ext>
              </a:extLst>
            </p:cNvPr>
            <p:cNvSpPr txBox="1"/>
            <p:nvPr/>
          </p:nvSpPr>
          <p:spPr>
            <a:xfrm>
              <a:off x="0" y="-28575"/>
              <a:ext cx="432782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305" name="Freeform 305">
            <a:extLst>
              <a:ext uri="{FF2B5EF4-FFF2-40B4-BE49-F238E27FC236}">
                <a16:creationId xmlns:a16="http://schemas.microsoft.com/office/drawing/2014/main" id="{CCAC64D9-FCDF-D016-C147-ED157D296C0A}"/>
              </a:ext>
            </a:extLst>
          </p:cNvPr>
          <p:cNvSpPr/>
          <p:nvPr/>
        </p:nvSpPr>
        <p:spPr>
          <a:xfrm>
            <a:off x="1609013" y="18522030"/>
            <a:ext cx="341848" cy="473607"/>
          </a:xfrm>
          <a:custGeom>
            <a:avLst/>
            <a:gdLst/>
            <a:ahLst/>
            <a:cxnLst/>
            <a:rect l="l" t="t" r="r" b="b"/>
            <a:pathLst>
              <a:path w="432782" h="599592">
                <a:moveTo>
                  <a:pt x="0" y="0"/>
                </a:moveTo>
                <a:lnTo>
                  <a:pt x="432782" y="0"/>
                </a:lnTo>
                <a:lnTo>
                  <a:pt x="432782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311" name="Freeform 311">
            <a:extLst>
              <a:ext uri="{FF2B5EF4-FFF2-40B4-BE49-F238E27FC236}">
                <a16:creationId xmlns:a16="http://schemas.microsoft.com/office/drawing/2014/main" id="{57AE3D2B-AA15-D039-425A-F34E94B0F88C}"/>
              </a:ext>
            </a:extLst>
          </p:cNvPr>
          <p:cNvSpPr/>
          <p:nvPr/>
        </p:nvSpPr>
        <p:spPr>
          <a:xfrm>
            <a:off x="2281740" y="19242948"/>
            <a:ext cx="484511" cy="473607"/>
          </a:xfrm>
          <a:custGeom>
            <a:avLst/>
            <a:gdLst/>
            <a:ahLst/>
            <a:cxnLst/>
            <a:rect l="l" t="t" r="r" b="b"/>
            <a:pathLst>
              <a:path w="613397" h="599592">
                <a:moveTo>
                  <a:pt x="0" y="0"/>
                </a:moveTo>
                <a:lnTo>
                  <a:pt x="613397" y="0"/>
                </a:lnTo>
                <a:lnTo>
                  <a:pt x="613397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313" name="Group 313">
            <a:extLst>
              <a:ext uri="{FF2B5EF4-FFF2-40B4-BE49-F238E27FC236}">
                <a16:creationId xmlns:a16="http://schemas.microsoft.com/office/drawing/2014/main" id="{B5210B92-9821-1A8F-C331-2F9FD22695ED}"/>
              </a:ext>
            </a:extLst>
          </p:cNvPr>
          <p:cNvGrpSpPr/>
          <p:nvPr/>
        </p:nvGrpSpPr>
        <p:grpSpPr>
          <a:xfrm>
            <a:off x="2972295" y="19219297"/>
            <a:ext cx="733082" cy="496178"/>
            <a:chOff x="-179232" y="-28575"/>
            <a:chExt cx="928090" cy="628167"/>
          </a:xfrm>
        </p:grpSpPr>
        <p:sp>
          <p:nvSpPr>
            <p:cNvPr id="314" name="Freeform 314">
              <a:extLst>
                <a:ext uri="{FF2B5EF4-FFF2-40B4-BE49-F238E27FC236}">
                  <a16:creationId xmlns:a16="http://schemas.microsoft.com/office/drawing/2014/main" id="{ED96440E-89FF-0357-D578-40DFA64BECC7}"/>
                </a:ext>
              </a:extLst>
            </p:cNvPr>
            <p:cNvSpPr/>
            <p:nvPr/>
          </p:nvSpPr>
          <p:spPr>
            <a:xfrm>
              <a:off x="0" y="0"/>
              <a:ext cx="748858" cy="599592"/>
            </a:xfrm>
            <a:custGeom>
              <a:avLst/>
              <a:gdLst/>
              <a:ahLst/>
              <a:cxnLst/>
              <a:rect l="l" t="t" r="r" b="b"/>
              <a:pathLst>
                <a:path w="748858" h="599592">
                  <a:moveTo>
                    <a:pt x="0" y="0"/>
                  </a:moveTo>
                  <a:lnTo>
                    <a:pt x="748858" y="0"/>
                  </a:lnTo>
                  <a:lnTo>
                    <a:pt x="748858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15" name="TextBox 315">
              <a:extLst>
                <a:ext uri="{FF2B5EF4-FFF2-40B4-BE49-F238E27FC236}">
                  <a16:creationId xmlns:a16="http://schemas.microsoft.com/office/drawing/2014/main" id="{29DF7113-81E3-FC71-040D-545BFF4BB911}"/>
                </a:ext>
              </a:extLst>
            </p:cNvPr>
            <p:cNvSpPr txBox="1"/>
            <p:nvPr/>
          </p:nvSpPr>
          <p:spPr>
            <a:xfrm>
              <a:off x="-179232" y="-28575"/>
              <a:ext cx="748858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34" name="Group 334">
            <a:extLst>
              <a:ext uri="{FF2B5EF4-FFF2-40B4-BE49-F238E27FC236}">
                <a16:creationId xmlns:a16="http://schemas.microsoft.com/office/drawing/2014/main" id="{4A5E12BD-9BCB-148F-1794-1FF9EF93A414}"/>
              </a:ext>
            </a:extLst>
          </p:cNvPr>
          <p:cNvGrpSpPr/>
          <p:nvPr/>
        </p:nvGrpSpPr>
        <p:grpSpPr>
          <a:xfrm>
            <a:off x="3055605" y="20114865"/>
            <a:ext cx="591510" cy="473607"/>
            <a:chOff x="0" y="0"/>
            <a:chExt cx="748858" cy="599592"/>
          </a:xfrm>
        </p:grpSpPr>
        <p:sp>
          <p:nvSpPr>
            <p:cNvPr id="335" name="Freeform 335">
              <a:extLst>
                <a:ext uri="{FF2B5EF4-FFF2-40B4-BE49-F238E27FC236}">
                  <a16:creationId xmlns:a16="http://schemas.microsoft.com/office/drawing/2014/main" id="{9FACF56B-8418-CB07-343C-0E6457DB581D}"/>
                </a:ext>
              </a:extLst>
            </p:cNvPr>
            <p:cNvSpPr/>
            <p:nvPr/>
          </p:nvSpPr>
          <p:spPr>
            <a:xfrm>
              <a:off x="0" y="0"/>
              <a:ext cx="748858" cy="599592"/>
            </a:xfrm>
            <a:custGeom>
              <a:avLst/>
              <a:gdLst/>
              <a:ahLst/>
              <a:cxnLst/>
              <a:rect l="l" t="t" r="r" b="b"/>
              <a:pathLst>
                <a:path w="748858" h="599592">
                  <a:moveTo>
                    <a:pt x="0" y="0"/>
                  </a:moveTo>
                  <a:lnTo>
                    <a:pt x="748858" y="0"/>
                  </a:lnTo>
                  <a:lnTo>
                    <a:pt x="748858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36" name="TextBox 336">
              <a:extLst>
                <a:ext uri="{FF2B5EF4-FFF2-40B4-BE49-F238E27FC236}">
                  <a16:creationId xmlns:a16="http://schemas.microsoft.com/office/drawing/2014/main" id="{87A816B8-2B60-02A5-0387-4DF6C9F63366}"/>
                </a:ext>
              </a:extLst>
            </p:cNvPr>
            <p:cNvSpPr txBox="1"/>
            <p:nvPr/>
          </p:nvSpPr>
          <p:spPr>
            <a:xfrm>
              <a:off x="0" y="-28575"/>
              <a:ext cx="748858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43" name="Group 343">
            <a:extLst>
              <a:ext uri="{FF2B5EF4-FFF2-40B4-BE49-F238E27FC236}">
                <a16:creationId xmlns:a16="http://schemas.microsoft.com/office/drawing/2014/main" id="{8876E7DF-6344-4198-F457-30EA5289B20D}"/>
              </a:ext>
            </a:extLst>
          </p:cNvPr>
          <p:cNvGrpSpPr/>
          <p:nvPr/>
        </p:nvGrpSpPr>
        <p:grpSpPr>
          <a:xfrm>
            <a:off x="5141101" y="20074899"/>
            <a:ext cx="484511" cy="473607"/>
            <a:chOff x="0" y="0"/>
            <a:chExt cx="613397" cy="599592"/>
          </a:xfrm>
        </p:grpSpPr>
        <p:sp>
          <p:nvSpPr>
            <p:cNvPr id="344" name="Freeform 344">
              <a:extLst>
                <a:ext uri="{FF2B5EF4-FFF2-40B4-BE49-F238E27FC236}">
                  <a16:creationId xmlns:a16="http://schemas.microsoft.com/office/drawing/2014/main" id="{767079ED-D1D9-A5BF-3587-BDAE840C6750}"/>
                </a:ext>
              </a:extLst>
            </p:cNvPr>
            <p:cNvSpPr/>
            <p:nvPr/>
          </p:nvSpPr>
          <p:spPr>
            <a:xfrm>
              <a:off x="0" y="0"/>
              <a:ext cx="613397" cy="599592"/>
            </a:xfrm>
            <a:custGeom>
              <a:avLst/>
              <a:gdLst/>
              <a:ahLst/>
              <a:cxnLst/>
              <a:rect l="l" t="t" r="r" b="b"/>
              <a:pathLst>
                <a:path w="613397" h="599592">
                  <a:moveTo>
                    <a:pt x="0" y="0"/>
                  </a:moveTo>
                  <a:lnTo>
                    <a:pt x="613397" y="0"/>
                  </a:lnTo>
                  <a:lnTo>
                    <a:pt x="613397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45" name="TextBox 345">
              <a:extLst>
                <a:ext uri="{FF2B5EF4-FFF2-40B4-BE49-F238E27FC236}">
                  <a16:creationId xmlns:a16="http://schemas.microsoft.com/office/drawing/2014/main" id="{754B4C22-52DB-52D0-7977-E93646BC79CB}"/>
                </a:ext>
              </a:extLst>
            </p:cNvPr>
            <p:cNvSpPr txBox="1"/>
            <p:nvPr/>
          </p:nvSpPr>
          <p:spPr>
            <a:xfrm>
              <a:off x="0" y="-28575"/>
              <a:ext cx="613397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350" name="Freeform 350">
            <a:extLst>
              <a:ext uri="{FF2B5EF4-FFF2-40B4-BE49-F238E27FC236}">
                <a16:creationId xmlns:a16="http://schemas.microsoft.com/office/drawing/2014/main" id="{650E468B-9046-5409-CDC1-82435CFAD608}"/>
              </a:ext>
            </a:extLst>
          </p:cNvPr>
          <p:cNvSpPr/>
          <p:nvPr/>
        </p:nvSpPr>
        <p:spPr>
          <a:xfrm>
            <a:off x="1719282" y="20911779"/>
            <a:ext cx="502346" cy="473607"/>
          </a:xfrm>
          <a:custGeom>
            <a:avLst/>
            <a:gdLst/>
            <a:ahLst/>
            <a:cxnLst/>
            <a:rect l="l" t="t" r="r" b="b"/>
            <a:pathLst>
              <a:path w="635975" h="599592">
                <a:moveTo>
                  <a:pt x="0" y="0"/>
                </a:moveTo>
                <a:lnTo>
                  <a:pt x="635975" y="0"/>
                </a:lnTo>
                <a:lnTo>
                  <a:pt x="635975" y="599592"/>
                </a:lnTo>
                <a:lnTo>
                  <a:pt x="0" y="59959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352" name="Group 352">
            <a:extLst>
              <a:ext uri="{FF2B5EF4-FFF2-40B4-BE49-F238E27FC236}">
                <a16:creationId xmlns:a16="http://schemas.microsoft.com/office/drawing/2014/main" id="{FCFB7C0C-4849-93F3-C9D4-334BFD002D78}"/>
              </a:ext>
            </a:extLst>
          </p:cNvPr>
          <p:cNvGrpSpPr/>
          <p:nvPr/>
        </p:nvGrpSpPr>
        <p:grpSpPr>
          <a:xfrm>
            <a:off x="2367550" y="20704942"/>
            <a:ext cx="597611" cy="805240"/>
            <a:chOff x="0" y="0"/>
            <a:chExt cx="635628" cy="774807"/>
          </a:xfrm>
        </p:grpSpPr>
        <p:sp>
          <p:nvSpPr>
            <p:cNvPr id="353" name="Freeform 353">
              <a:extLst>
                <a:ext uri="{FF2B5EF4-FFF2-40B4-BE49-F238E27FC236}">
                  <a16:creationId xmlns:a16="http://schemas.microsoft.com/office/drawing/2014/main" id="{67B218D9-E93F-1962-5681-5EBB3FAB3544}"/>
                </a:ext>
              </a:extLst>
            </p:cNvPr>
            <p:cNvSpPr/>
            <p:nvPr/>
          </p:nvSpPr>
          <p:spPr>
            <a:xfrm>
              <a:off x="0" y="0"/>
              <a:ext cx="613397" cy="599592"/>
            </a:xfrm>
            <a:custGeom>
              <a:avLst/>
              <a:gdLst/>
              <a:ahLst/>
              <a:cxnLst/>
              <a:rect l="l" t="t" r="r" b="b"/>
              <a:pathLst>
                <a:path w="613397" h="599592">
                  <a:moveTo>
                    <a:pt x="0" y="0"/>
                  </a:moveTo>
                  <a:lnTo>
                    <a:pt x="613397" y="0"/>
                  </a:lnTo>
                  <a:lnTo>
                    <a:pt x="613397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54" name="TextBox 354">
              <a:extLst>
                <a:ext uri="{FF2B5EF4-FFF2-40B4-BE49-F238E27FC236}">
                  <a16:creationId xmlns:a16="http://schemas.microsoft.com/office/drawing/2014/main" id="{6C7BBCE9-B7B4-E05C-9E76-17C32F43556E}"/>
                </a:ext>
              </a:extLst>
            </p:cNvPr>
            <p:cNvSpPr txBox="1"/>
            <p:nvPr/>
          </p:nvSpPr>
          <p:spPr>
            <a:xfrm>
              <a:off x="22231" y="146640"/>
              <a:ext cx="613397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58" name="Group 358">
            <a:extLst>
              <a:ext uri="{FF2B5EF4-FFF2-40B4-BE49-F238E27FC236}">
                <a16:creationId xmlns:a16="http://schemas.microsoft.com/office/drawing/2014/main" id="{87B52531-A06D-1660-B77B-A94266A14AEE}"/>
              </a:ext>
            </a:extLst>
          </p:cNvPr>
          <p:cNvGrpSpPr/>
          <p:nvPr/>
        </p:nvGrpSpPr>
        <p:grpSpPr>
          <a:xfrm>
            <a:off x="3771901" y="20853745"/>
            <a:ext cx="563286" cy="528954"/>
            <a:chOff x="-31998" y="0"/>
            <a:chExt cx="713124" cy="669661"/>
          </a:xfrm>
        </p:grpSpPr>
        <p:sp>
          <p:nvSpPr>
            <p:cNvPr id="359" name="Freeform 359">
              <a:extLst>
                <a:ext uri="{FF2B5EF4-FFF2-40B4-BE49-F238E27FC236}">
                  <a16:creationId xmlns:a16="http://schemas.microsoft.com/office/drawing/2014/main" id="{B3C3084B-EA72-C07F-2996-3809EECCAE39}"/>
                </a:ext>
              </a:extLst>
            </p:cNvPr>
            <p:cNvSpPr/>
            <p:nvPr/>
          </p:nvSpPr>
          <p:spPr>
            <a:xfrm>
              <a:off x="0" y="0"/>
              <a:ext cx="681126" cy="599592"/>
            </a:xfrm>
            <a:custGeom>
              <a:avLst/>
              <a:gdLst/>
              <a:ahLst/>
              <a:cxnLst/>
              <a:rect l="l" t="t" r="r" b="b"/>
              <a:pathLst>
                <a:path w="681126" h="599592">
                  <a:moveTo>
                    <a:pt x="0" y="0"/>
                  </a:moveTo>
                  <a:lnTo>
                    <a:pt x="681126" y="0"/>
                  </a:lnTo>
                  <a:lnTo>
                    <a:pt x="681126" y="599592"/>
                  </a:lnTo>
                  <a:lnTo>
                    <a:pt x="0" y="59959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60" name="TextBox 360">
              <a:extLst>
                <a:ext uri="{FF2B5EF4-FFF2-40B4-BE49-F238E27FC236}">
                  <a16:creationId xmlns:a16="http://schemas.microsoft.com/office/drawing/2014/main" id="{D637D0A2-0EC4-CF5F-73CD-B70FBB5A3BED}"/>
                </a:ext>
              </a:extLst>
            </p:cNvPr>
            <p:cNvSpPr txBox="1"/>
            <p:nvPr/>
          </p:nvSpPr>
          <p:spPr>
            <a:xfrm>
              <a:off x="-31998" y="41494"/>
              <a:ext cx="681126" cy="62816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67" name="Group 367">
            <a:extLst>
              <a:ext uri="{FF2B5EF4-FFF2-40B4-BE49-F238E27FC236}">
                <a16:creationId xmlns:a16="http://schemas.microsoft.com/office/drawing/2014/main" id="{0F1BF81B-8830-1BC4-5316-D33431C515DF}"/>
              </a:ext>
            </a:extLst>
          </p:cNvPr>
          <p:cNvGrpSpPr/>
          <p:nvPr/>
        </p:nvGrpSpPr>
        <p:grpSpPr>
          <a:xfrm>
            <a:off x="632352" y="3306440"/>
            <a:ext cx="359677" cy="489058"/>
            <a:chOff x="0" y="0"/>
            <a:chExt cx="432782" cy="588463"/>
          </a:xfrm>
        </p:grpSpPr>
        <p:sp>
          <p:nvSpPr>
            <p:cNvPr id="368" name="Freeform 368">
              <a:extLst>
                <a:ext uri="{FF2B5EF4-FFF2-40B4-BE49-F238E27FC236}">
                  <a16:creationId xmlns:a16="http://schemas.microsoft.com/office/drawing/2014/main" id="{FAB2AC4F-8CD5-2E56-5A4A-D3E42C05BEF1}"/>
                </a:ext>
              </a:extLst>
            </p:cNvPr>
            <p:cNvSpPr/>
            <p:nvPr/>
          </p:nvSpPr>
          <p:spPr>
            <a:xfrm>
              <a:off x="0" y="0"/>
              <a:ext cx="432782" cy="588463"/>
            </a:xfrm>
            <a:custGeom>
              <a:avLst/>
              <a:gdLst/>
              <a:ahLst/>
              <a:cxnLst/>
              <a:rect l="l" t="t" r="r" b="b"/>
              <a:pathLst>
                <a:path w="432782" h="588463">
                  <a:moveTo>
                    <a:pt x="0" y="0"/>
                  </a:moveTo>
                  <a:lnTo>
                    <a:pt x="432782" y="0"/>
                  </a:lnTo>
                  <a:lnTo>
                    <a:pt x="432782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69" name="TextBox 369">
              <a:extLst>
                <a:ext uri="{FF2B5EF4-FFF2-40B4-BE49-F238E27FC236}">
                  <a16:creationId xmlns:a16="http://schemas.microsoft.com/office/drawing/2014/main" id="{2E4B8BA0-99D8-BB74-5A3A-9F8B428FBB9C}"/>
                </a:ext>
              </a:extLst>
            </p:cNvPr>
            <p:cNvSpPr txBox="1"/>
            <p:nvPr/>
          </p:nvSpPr>
          <p:spPr>
            <a:xfrm>
              <a:off x="0" y="-28575"/>
              <a:ext cx="432782" cy="61703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73" name="Group 373">
            <a:extLst>
              <a:ext uri="{FF2B5EF4-FFF2-40B4-BE49-F238E27FC236}">
                <a16:creationId xmlns:a16="http://schemas.microsoft.com/office/drawing/2014/main" id="{F4172210-64D7-C645-0D34-5D316F08A1F4}"/>
              </a:ext>
            </a:extLst>
          </p:cNvPr>
          <p:cNvGrpSpPr/>
          <p:nvPr/>
        </p:nvGrpSpPr>
        <p:grpSpPr>
          <a:xfrm>
            <a:off x="1483941" y="11043319"/>
            <a:ext cx="359677" cy="489058"/>
            <a:chOff x="0" y="0"/>
            <a:chExt cx="432782" cy="588463"/>
          </a:xfrm>
        </p:grpSpPr>
        <p:sp>
          <p:nvSpPr>
            <p:cNvPr id="374" name="Freeform 374">
              <a:extLst>
                <a:ext uri="{FF2B5EF4-FFF2-40B4-BE49-F238E27FC236}">
                  <a16:creationId xmlns:a16="http://schemas.microsoft.com/office/drawing/2014/main" id="{2A9C351F-BC34-BD0F-20ED-CFF2E5B815A1}"/>
                </a:ext>
              </a:extLst>
            </p:cNvPr>
            <p:cNvSpPr/>
            <p:nvPr/>
          </p:nvSpPr>
          <p:spPr>
            <a:xfrm>
              <a:off x="0" y="0"/>
              <a:ext cx="432782" cy="588463"/>
            </a:xfrm>
            <a:custGeom>
              <a:avLst/>
              <a:gdLst/>
              <a:ahLst/>
              <a:cxnLst/>
              <a:rect l="l" t="t" r="r" b="b"/>
              <a:pathLst>
                <a:path w="432782" h="588463">
                  <a:moveTo>
                    <a:pt x="0" y="0"/>
                  </a:moveTo>
                  <a:lnTo>
                    <a:pt x="432782" y="0"/>
                  </a:lnTo>
                  <a:lnTo>
                    <a:pt x="432782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75" name="TextBox 375">
              <a:extLst>
                <a:ext uri="{FF2B5EF4-FFF2-40B4-BE49-F238E27FC236}">
                  <a16:creationId xmlns:a16="http://schemas.microsoft.com/office/drawing/2014/main" id="{A34F9313-0A37-506F-7496-1E702260461F}"/>
                </a:ext>
              </a:extLst>
            </p:cNvPr>
            <p:cNvSpPr txBox="1"/>
            <p:nvPr/>
          </p:nvSpPr>
          <p:spPr>
            <a:xfrm>
              <a:off x="0" y="-28575"/>
              <a:ext cx="432782" cy="61703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379" name="Group 379">
            <a:extLst>
              <a:ext uri="{FF2B5EF4-FFF2-40B4-BE49-F238E27FC236}">
                <a16:creationId xmlns:a16="http://schemas.microsoft.com/office/drawing/2014/main" id="{41D83F6E-4EDF-D0B5-B2DB-8726CC937B74}"/>
              </a:ext>
            </a:extLst>
          </p:cNvPr>
          <p:cNvGrpSpPr/>
          <p:nvPr/>
        </p:nvGrpSpPr>
        <p:grpSpPr>
          <a:xfrm>
            <a:off x="3065951" y="14561134"/>
            <a:ext cx="624809" cy="1152385"/>
            <a:chOff x="0" y="0"/>
            <a:chExt cx="432782" cy="560187"/>
          </a:xfrm>
        </p:grpSpPr>
        <p:sp>
          <p:nvSpPr>
            <p:cNvPr id="380" name="Freeform 380">
              <a:extLst>
                <a:ext uri="{FF2B5EF4-FFF2-40B4-BE49-F238E27FC236}">
                  <a16:creationId xmlns:a16="http://schemas.microsoft.com/office/drawing/2014/main" id="{18071E34-646D-4CC0-2F36-AB15D0E8B98E}"/>
                </a:ext>
              </a:extLst>
            </p:cNvPr>
            <p:cNvSpPr/>
            <p:nvPr/>
          </p:nvSpPr>
          <p:spPr>
            <a:xfrm>
              <a:off x="0" y="0"/>
              <a:ext cx="432782" cy="560187"/>
            </a:xfrm>
            <a:custGeom>
              <a:avLst/>
              <a:gdLst/>
              <a:ahLst/>
              <a:cxnLst/>
              <a:rect l="l" t="t" r="r" b="b"/>
              <a:pathLst>
                <a:path w="432782" h="560187">
                  <a:moveTo>
                    <a:pt x="0" y="0"/>
                  </a:moveTo>
                  <a:lnTo>
                    <a:pt x="432782" y="0"/>
                  </a:lnTo>
                  <a:lnTo>
                    <a:pt x="432782" y="560187"/>
                  </a:lnTo>
                  <a:lnTo>
                    <a:pt x="0" y="56018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381" name="TextBox 381">
              <a:extLst>
                <a:ext uri="{FF2B5EF4-FFF2-40B4-BE49-F238E27FC236}">
                  <a16:creationId xmlns:a16="http://schemas.microsoft.com/office/drawing/2014/main" id="{E1A9E6D1-AA91-4E80-1E92-A0D96C7FE6CE}"/>
                </a:ext>
              </a:extLst>
            </p:cNvPr>
            <p:cNvSpPr txBox="1"/>
            <p:nvPr/>
          </p:nvSpPr>
          <p:spPr>
            <a:xfrm>
              <a:off x="0" y="-28575"/>
              <a:ext cx="432782" cy="58876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434" name="Freeform 434">
            <a:extLst>
              <a:ext uri="{FF2B5EF4-FFF2-40B4-BE49-F238E27FC236}">
                <a16:creationId xmlns:a16="http://schemas.microsoft.com/office/drawing/2014/main" id="{1F770727-48F4-9977-1A33-BEC8D127C8BE}"/>
              </a:ext>
            </a:extLst>
          </p:cNvPr>
          <p:cNvSpPr/>
          <p:nvPr/>
        </p:nvSpPr>
        <p:spPr>
          <a:xfrm>
            <a:off x="2140568" y="13243909"/>
            <a:ext cx="509780" cy="489058"/>
          </a:xfrm>
          <a:custGeom>
            <a:avLst/>
            <a:gdLst/>
            <a:ahLst/>
            <a:cxnLst/>
            <a:rect l="l" t="t" r="r" b="b"/>
            <a:pathLst>
              <a:path w="613397" h="588463">
                <a:moveTo>
                  <a:pt x="0" y="0"/>
                </a:moveTo>
                <a:lnTo>
                  <a:pt x="613397" y="0"/>
                </a:lnTo>
                <a:lnTo>
                  <a:pt x="613397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algn="ctr"/>
            <a:endParaRPr lang="en-US" sz="3202"/>
          </a:p>
        </p:txBody>
      </p:sp>
      <p:grpSp>
        <p:nvGrpSpPr>
          <p:cNvPr id="436" name="Group 436">
            <a:extLst>
              <a:ext uri="{FF2B5EF4-FFF2-40B4-BE49-F238E27FC236}">
                <a16:creationId xmlns:a16="http://schemas.microsoft.com/office/drawing/2014/main" id="{BC9A8785-0B69-01E7-B8F9-72F14BBD7F92}"/>
              </a:ext>
            </a:extLst>
          </p:cNvPr>
          <p:cNvGrpSpPr/>
          <p:nvPr/>
        </p:nvGrpSpPr>
        <p:grpSpPr>
          <a:xfrm>
            <a:off x="2712925" y="13243909"/>
            <a:ext cx="658050" cy="489058"/>
            <a:chOff x="-178407" y="0"/>
            <a:chExt cx="791804" cy="588463"/>
          </a:xfrm>
        </p:grpSpPr>
        <p:sp>
          <p:nvSpPr>
            <p:cNvPr id="437" name="Freeform 437">
              <a:extLst>
                <a:ext uri="{FF2B5EF4-FFF2-40B4-BE49-F238E27FC236}">
                  <a16:creationId xmlns:a16="http://schemas.microsoft.com/office/drawing/2014/main" id="{FB4FFCF9-06C9-A028-C5C0-6B9A2E233A73}"/>
                </a:ext>
              </a:extLst>
            </p:cNvPr>
            <p:cNvSpPr/>
            <p:nvPr/>
          </p:nvSpPr>
          <p:spPr>
            <a:xfrm>
              <a:off x="0" y="0"/>
              <a:ext cx="613397" cy="588463"/>
            </a:xfrm>
            <a:custGeom>
              <a:avLst/>
              <a:gdLst/>
              <a:ahLst/>
              <a:cxnLst/>
              <a:rect l="l" t="t" r="r" b="b"/>
              <a:pathLst>
                <a:path w="613397" h="588463">
                  <a:moveTo>
                    <a:pt x="0" y="0"/>
                  </a:moveTo>
                  <a:lnTo>
                    <a:pt x="613397" y="0"/>
                  </a:lnTo>
                  <a:lnTo>
                    <a:pt x="613397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pPr algn="ctr"/>
              <a:endParaRPr lang="en-US" sz="3202"/>
            </a:p>
          </p:txBody>
        </p:sp>
        <p:sp>
          <p:nvSpPr>
            <p:cNvPr id="438" name="TextBox 438">
              <a:extLst>
                <a:ext uri="{FF2B5EF4-FFF2-40B4-BE49-F238E27FC236}">
                  <a16:creationId xmlns:a16="http://schemas.microsoft.com/office/drawing/2014/main" id="{D835EFE0-BADB-E4AC-02DE-B64984F34386}"/>
                </a:ext>
              </a:extLst>
            </p:cNvPr>
            <p:cNvSpPr txBox="1"/>
            <p:nvPr/>
          </p:nvSpPr>
          <p:spPr>
            <a:xfrm>
              <a:off x="-178407" y="189484"/>
              <a:ext cx="791804" cy="398979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445" name="Group 445">
            <a:extLst>
              <a:ext uri="{FF2B5EF4-FFF2-40B4-BE49-F238E27FC236}">
                <a16:creationId xmlns:a16="http://schemas.microsoft.com/office/drawing/2014/main" id="{80825096-4E68-DD93-781A-5EC3179099B5}"/>
              </a:ext>
            </a:extLst>
          </p:cNvPr>
          <p:cNvGrpSpPr/>
          <p:nvPr/>
        </p:nvGrpSpPr>
        <p:grpSpPr>
          <a:xfrm>
            <a:off x="4904682" y="13232286"/>
            <a:ext cx="622359" cy="489058"/>
            <a:chOff x="0" y="0"/>
            <a:chExt cx="748858" cy="588463"/>
          </a:xfrm>
        </p:grpSpPr>
        <p:sp>
          <p:nvSpPr>
            <p:cNvPr id="446" name="Freeform 446">
              <a:extLst>
                <a:ext uri="{FF2B5EF4-FFF2-40B4-BE49-F238E27FC236}">
                  <a16:creationId xmlns:a16="http://schemas.microsoft.com/office/drawing/2014/main" id="{712A80BE-E8A1-F7B1-BB40-A4947AF269AE}"/>
                </a:ext>
              </a:extLst>
            </p:cNvPr>
            <p:cNvSpPr/>
            <p:nvPr/>
          </p:nvSpPr>
          <p:spPr>
            <a:xfrm>
              <a:off x="0" y="0"/>
              <a:ext cx="748858" cy="588463"/>
            </a:xfrm>
            <a:custGeom>
              <a:avLst/>
              <a:gdLst/>
              <a:ahLst/>
              <a:cxnLst/>
              <a:rect l="l" t="t" r="r" b="b"/>
              <a:pathLst>
                <a:path w="748858" h="588463">
                  <a:moveTo>
                    <a:pt x="0" y="0"/>
                  </a:moveTo>
                  <a:lnTo>
                    <a:pt x="748858" y="0"/>
                  </a:lnTo>
                  <a:lnTo>
                    <a:pt x="748858" y="588463"/>
                  </a:lnTo>
                  <a:lnTo>
                    <a:pt x="0" y="5884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pPr algn="ctr"/>
              <a:endParaRPr lang="en-US" sz="3202"/>
            </a:p>
          </p:txBody>
        </p:sp>
        <p:sp>
          <p:nvSpPr>
            <p:cNvPr id="447" name="TextBox 447">
              <a:extLst>
                <a:ext uri="{FF2B5EF4-FFF2-40B4-BE49-F238E27FC236}">
                  <a16:creationId xmlns:a16="http://schemas.microsoft.com/office/drawing/2014/main" id="{CBE21C9D-1217-89D1-6E9E-6642955DBCF1}"/>
                </a:ext>
              </a:extLst>
            </p:cNvPr>
            <p:cNvSpPr txBox="1"/>
            <p:nvPr/>
          </p:nvSpPr>
          <p:spPr>
            <a:xfrm>
              <a:off x="0" y="-28575"/>
              <a:ext cx="748858" cy="61703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470" name="Freeform 470">
            <a:extLst>
              <a:ext uri="{FF2B5EF4-FFF2-40B4-BE49-F238E27FC236}">
                <a16:creationId xmlns:a16="http://schemas.microsoft.com/office/drawing/2014/main" id="{504701DA-25CC-BEFD-8754-9DE01197AC67}"/>
              </a:ext>
            </a:extLst>
          </p:cNvPr>
          <p:cNvSpPr/>
          <p:nvPr/>
        </p:nvSpPr>
        <p:spPr>
          <a:xfrm>
            <a:off x="549472" y="14699343"/>
            <a:ext cx="566067" cy="489058"/>
          </a:xfrm>
          <a:custGeom>
            <a:avLst/>
            <a:gdLst/>
            <a:ahLst/>
            <a:cxnLst/>
            <a:rect l="l" t="t" r="r" b="b"/>
            <a:pathLst>
              <a:path w="681126" h="588463">
                <a:moveTo>
                  <a:pt x="0" y="0"/>
                </a:moveTo>
                <a:lnTo>
                  <a:pt x="681126" y="0"/>
                </a:lnTo>
                <a:lnTo>
                  <a:pt x="681126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473" name="Freeform 473">
            <a:extLst>
              <a:ext uri="{FF2B5EF4-FFF2-40B4-BE49-F238E27FC236}">
                <a16:creationId xmlns:a16="http://schemas.microsoft.com/office/drawing/2014/main" id="{4C517F36-06C0-DE7F-80D1-84992A24FB48}"/>
              </a:ext>
            </a:extLst>
          </p:cNvPr>
          <p:cNvSpPr/>
          <p:nvPr/>
        </p:nvSpPr>
        <p:spPr>
          <a:xfrm>
            <a:off x="1288856" y="14699343"/>
            <a:ext cx="528544" cy="489058"/>
          </a:xfrm>
          <a:custGeom>
            <a:avLst/>
            <a:gdLst/>
            <a:ahLst/>
            <a:cxnLst/>
            <a:rect l="l" t="t" r="r" b="b"/>
            <a:pathLst>
              <a:path w="635975" h="588463">
                <a:moveTo>
                  <a:pt x="0" y="0"/>
                </a:moveTo>
                <a:lnTo>
                  <a:pt x="635975" y="0"/>
                </a:lnTo>
                <a:lnTo>
                  <a:pt x="635975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476" name="Freeform 476">
            <a:extLst>
              <a:ext uri="{FF2B5EF4-FFF2-40B4-BE49-F238E27FC236}">
                <a16:creationId xmlns:a16="http://schemas.microsoft.com/office/drawing/2014/main" id="{CB6FEA4B-60E8-4921-7F8D-64CEE5D0219C}"/>
              </a:ext>
            </a:extLst>
          </p:cNvPr>
          <p:cNvSpPr/>
          <p:nvPr/>
        </p:nvSpPr>
        <p:spPr>
          <a:xfrm>
            <a:off x="397047" y="8699788"/>
            <a:ext cx="509778" cy="489057"/>
          </a:xfrm>
          <a:custGeom>
            <a:avLst/>
            <a:gdLst/>
            <a:ahLst/>
            <a:cxnLst/>
            <a:rect l="l" t="t" r="r" b="b"/>
            <a:pathLst>
              <a:path w="613397" h="588463">
                <a:moveTo>
                  <a:pt x="0" y="0"/>
                </a:moveTo>
                <a:lnTo>
                  <a:pt x="613397" y="0"/>
                </a:lnTo>
                <a:lnTo>
                  <a:pt x="613397" y="588463"/>
                </a:lnTo>
                <a:lnTo>
                  <a:pt x="0" y="58846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481" name="Group 481">
            <a:extLst>
              <a:ext uri="{FF2B5EF4-FFF2-40B4-BE49-F238E27FC236}">
                <a16:creationId xmlns:a16="http://schemas.microsoft.com/office/drawing/2014/main" id="{B4180868-5EC3-38CA-2AFA-17351E63E0BB}"/>
              </a:ext>
            </a:extLst>
          </p:cNvPr>
          <p:cNvGrpSpPr/>
          <p:nvPr/>
        </p:nvGrpSpPr>
        <p:grpSpPr>
          <a:xfrm>
            <a:off x="1083733" y="2283258"/>
            <a:ext cx="14857817" cy="20679832"/>
            <a:chOff x="-14969126" y="0"/>
            <a:chExt cx="19810438" cy="27573162"/>
          </a:xfrm>
        </p:grpSpPr>
        <p:sp>
          <p:nvSpPr>
            <p:cNvPr id="482" name="Freeform 482">
              <a:extLst>
                <a:ext uri="{FF2B5EF4-FFF2-40B4-BE49-F238E27FC236}">
                  <a16:creationId xmlns:a16="http://schemas.microsoft.com/office/drawing/2014/main" id="{D5A4002F-5453-208C-1945-29ED3480A57A}"/>
                </a:ext>
              </a:extLst>
            </p:cNvPr>
            <p:cNvSpPr/>
            <p:nvPr/>
          </p:nvSpPr>
          <p:spPr>
            <a:xfrm>
              <a:off x="0" y="0"/>
              <a:ext cx="4841312" cy="1217398"/>
            </a:xfrm>
            <a:custGeom>
              <a:avLst/>
              <a:gdLst/>
              <a:ahLst/>
              <a:cxnLst/>
              <a:rect l="l" t="t" r="r" b="b"/>
              <a:pathLst>
                <a:path w="4841312" h="1217398">
                  <a:moveTo>
                    <a:pt x="0" y="0"/>
                  </a:moveTo>
                  <a:lnTo>
                    <a:pt x="4841312" y="0"/>
                  </a:lnTo>
                  <a:lnTo>
                    <a:pt x="4841312" y="1217398"/>
                  </a:lnTo>
                  <a:lnTo>
                    <a:pt x="0" y="121739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584"/>
            </a:p>
          </p:txBody>
        </p:sp>
        <p:sp>
          <p:nvSpPr>
            <p:cNvPr id="483" name="TextBox 483">
              <a:extLst>
                <a:ext uri="{FF2B5EF4-FFF2-40B4-BE49-F238E27FC236}">
                  <a16:creationId xmlns:a16="http://schemas.microsoft.com/office/drawing/2014/main" id="{805A8F57-AE7A-2687-2AE0-771E59AC8274}"/>
                </a:ext>
              </a:extLst>
            </p:cNvPr>
            <p:cNvSpPr txBox="1"/>
            <p:nvPr/>
          </p:nvSpPr>
          <p:spPr>
            <a:xfrm>
              <a:off x="-14969126" y="26279564"/>
              <a:ext cx="4841312" cy="129359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6376"/>
                </a:lnSpc>
              </a:pPr>
              <a:endPara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grpSp>
        <p:nvGrpSpPr>
          <p:cNvPr id="484" name="Group 484">
            <a:extLst>
              <a:ext uri="{FF2B5EF4-FFF2-40B4-BE49-F238E27FC236}">
                <a16:creationId xmlns:a16="http://schemas.microsoft.com/office/drawing/2014/main" id="{8E48945D-8ADC-D584-FFD8-A56A4D2926E3}"/>
              </a:ext>
            </a:extLst>
          </p:cNvPr>
          <p:cNvGrpSpPr/>
          <p:nvPr/>
        </p:nvGrpSpPr>
        <p:grpSpPr>
          <a:xfrm>
            <a:off x="867865" y="23327897"/>
            <a:ext cx="361541" cy="418313"/>
            <a:chOff x="0" y="0"/>
            <a:chExt cx="432782" cy="500743"/>
          </a:xfrm>
        </p:grpSpPr>
        <p:sp>
          <p:nvSpPr>
            <p:cNvPr id="485" name="Freeform 485">
              <a:extLst>
                <a:ext uri="{FF2B5EF4-FFF2-40B4-BE49-F238E27FC236}">
                  <a16:creationId xmlns:a16="http://schemas.microsoft.com/office/drawing/2014/main" id="{D1679C3E-AFE8-5527-B9DE-B0D2CE62125E}"/>
                </a:ext>
              </a:extLst>
            </p:cNvPr>
            <p:cNvSpPr/>
            <p:nvPr/>
          </p:nvSpPr>
          <p:spPr>
            <a:xfrm>
              <a:off x="0" y="0"/>
              <a:ext cx="432782" cy="500743"/>
            </a:xfrm>
            <a:custGeom>
              <a:avLst/>
              <a:gdLst/>
              <a:ahLst/>
              <a:cxnLst/>
              <a:rect l="l" t="t" r="r" b="b"/>
              <a:pathLst>
                <a:path w="432782" h="500743">
                  <a:moveTo>
                    <a:pt x="0" y="0"/>
                  </a:moveTo>
                  <a:lnTo>
                    <a:pt x="432782" y="0"/>
                  </a:lnTo>
                  <a:lnTo>
                    <a:pt x="432782" y="500743"/>
                  </a:lnTo>
                  <a:lnTo>
                    <a:pt x="0" y="5007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486" name="TextBox 486">
              <a:extLst>
                <a:ext uri="{FF2B5EF4-FFF2-40B4-BE49-F238E27FC236}">
                  <a16:creationId xmlns:a16="http://schemas.microsoft.com/office/drawing/2014/main" id="{688C8404-9BC2-4FD4-7F3F-CE16A80EE5EE}"/>
                </a:ext>
              </a:extLst>
            </p:cNvPr>
            <p:cNvSpPr txBox="1"/>
            <p:nvPr/>
          </p:nvSpPr>
          <p:spPr>
            <a:xfrm>
              <a:off x="0" y="-28575"/>
              <a:ext cx="432782" cy="52931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506" name="Freeform 506">
            <a:extLst>
              <a:ext uri="{FF2B5EF4-FFF2-40B4-BE49-F238E27FC236}">
                <a16:creationId xmlns:a16="http://schemas.microsoft.com/office/drawing/2014/main" id="{BB91719C-8A88-DDE9-4303-8AFF2BC98BFF}"/>
              </a:ext>
            </a:extLst>
          </p:cNvPr>
          <p:cNvSpPr/>
          <p:nvPr/>
        </p:nvSpPr>
        <p:spPr>
          <a:xfrm>
            <a:off x="2936848" y="24892000"/>
            <a:ext cx="531285" cy="418313"/>
          </a:xfrm>
          <a:custGeom>
            <a:avLst/>
            <a:gdLst/>
            <a:ahLst/>
            <a:cxnLst/>
            <a:rect l="l" t="t" r="r" b="b"/>
            <a:pathLst>
              <a:path w="635975" h="500743">
                <a:moveTo>
                  <a:pt x="0" y="0"/>
                </a:moveTo>
                <a:lnTo>
                  <a:pt x="635975" y="0"/>
                </a:lnTo>
                <a:lnTo>
                  <a:pt x="635975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12" name="Freeform 512">
            <a:extLst>
              <a:ext uri="{FF2B5EF4-FFF2-40B4-BE49-F238E27FC236}">
                <a16:creationId xmlns:a16="http://schemas.microsoft.com/office/drawing/2014/main" id="{492A7288-7E5F-EE00-26D2-A7D4C8E2FCDC}"/>
              </a:ext>
            </a:extLst>
          </p:cNvPr>
          <p:cNvSpPr/>
          <p:nvPr/>
        </p:nvSpPr>
        <p:spPr>
          <a:xfrm>
            <a:off x="3735138" y="24892000"/>
            <a:ext cx="512427" cy="418313"/>
          </a:xfrm>
          <a:custGeom>
            <a:avLst/>
            <a:gdLst/>
            <a:ahLst/>
            <a:cxnLst/>
            <a:rect l="l" t="t" r="r" b="b"/>
            <a:pathLst>
              <a:path w="613397" h="500743">
                <a:moveTo>
                  <a:pt x="0" y="0"/>
                </a:moveTo>
                <a:lnTo>
                  <a:pt x="613397" y="0"/>
                </a:lnTo>
                <a:lnTo>
                  <a:pt x="613397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538" name="Group 538">
            <a:extLst>
              <a:ext uri="{FF2B5EF4-FFF2-40B4-BE49-F238E27FC236}">
                <a16:creationId xmlns:a16="http://schemas.microsoft.com/office/drawing/2014/main" id="{E3B7B6DF-6928-5E6F-3C03-2B397C7B3673}"/>
              </a:ext>
            </a:extLst>
          </p:cNvPr>
          <p:cNvGrpSpPr/>
          <p:nvPr/>
        </p:nvGrpSpPr>
        <p:grpSpPr>
          <a:xfrm>
            <a:off x="2931008" y="25663140"/>
            <a:ext cx="531285" cy="418313"/>
            <a:chOff x="0" y="0"/>
            <a:chExt cx="635975" cy="500743"/>
          </a:xfrm>
        </p:grpSpPr>
        <p:sp>
          <p:nvSpPr>
            <p:cNvPr id="539" name="Freeform 539">
              <a:extLst>
                <a:ext uri="{FF2B5EF4-FFF2-40B4-BE49-F238E27FC236}">
                  <a16:creationId xmlns:a16="http://schemas.microsoft.com/office/drawing/2014/main" id="{26A4DCB4-C923-C78E-13B8-B32499642978}"/>
                </a:ext>
              </a:extLst>
            </p:cNvPr>
            <p:cNvSpPr/>
            <p:nvPr/>
          </p:nvSpPr>
          <p:spPr>
            <a:xfrm>
              <a:off x="0" y="0"/>
              <a:ext cx="635975" cy="500743"/>
            </a:xfrm>
            <a:custGeom>
              <a:avLst/>
              <a:gdLst/>
              <a:ahLst/>
              <a:cxnLst/>
              <a:rect l="l" t="t" r="r" b="b"/>
              <a:pathLst>
                <a:path w="635975" h="500743">
                  <a:moveTo>
                    <a:pt x="0" y="0"/>
                  </a:moveTo>
                  <a:lnTo>
                    <a:pt x="635975" y="0"/>
                  </a:lnTo>
                  <a:lnTo>
                    <a:pt x="635975" y="500743"/>
                  </a:lnTo>
                  <a:lnTo>
                    <a:pt x="0" y="5007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3202"/>
            </a:p>
          </p:txBody>
        </p:sp>
        <p:sp>
          <p:nvSpPr>
            <p:cNvPr id="540" name="TextBox 540">
              <a:extLst>
                <a:ext uri="{FF2B5EF4-FFF2-40B4-BE49-F238E27FC236}">
                  <a16:creationId xmlns:a16="http://schemas.microsoft.com/office/drawing/2014/main" id="{2604A120-0516-06FF-7686-13553977BEF4}"/>
                </a:ext>
              </a:extLst>
            </p:cNvPr>
            <p:cNvSpPr txBox="1"/>
            <p:nvPr/>
          </p:nvSpPr>
          <p:spPr>
            <a:xfrm>
              <a:off x="0" y="-28575"/>
              <a:ext cx="635975" cy="52931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2291"/>
                </a:lnSpc>
              </a:pPr>
              <a:endParaRPr lang="en-US" sz="320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endParaRPr>
            </a:p>
          </p:txBody>
        </p:sp>
      </p:grpSp>
      <p:sp>
        <p:nvSpPr>
          <p:cNvPr id="545" name="Freeform 545">
            <a:extLst>
              <a:ext uri="{FF2B5EF4-FFF2-40B4-BE49-F238E27FC236}">
                <a16:creationId xmlns:a16="http://schemas.microsoft.com/office/drawing/2014/main" id="{F8BB2CB2-E71F-ADF8-93CD-1D9F5B006BCC}"/>
              </a:ext>
            </a:extLst>
          </p:cNvPr>
          <p:cNvSpPr/>
          <p:nvPr/>
        </p:nvSpPr>
        <p:spPr>
          <a:xfrm>
            <a:off x="4381298" y="25320082"/>
            <a:ext cx="512427" cy="418313"/>
          </a:xfrm>
          <a:custGeom>
            <a:avLst/>
            <a:gdLst/>
            <a:ahLst/>
            <a:cxnLst/>
            <a:rect l="l" t="t" r="r" b="b"/>
            <a:pathLst>
              <a:path w="613397" h="500743">
                <a:moveTo>
                  <a:pt x="0" y="0"/>
                </a:moveTo>
                <a:lnTo>
                  <a:pt x="613397" y="0"/>
                </a:lnTo>
                <a:lnTo>
                  <a:pt x="613397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57" name="Freeform 557">
            <a:extLst>
              <a:ext uri="{FF2B5EF4-FFF2-40B4-BE49-F238E27FC236}">
                <a16:creationId xmlns:a16="http://schemas.microsoft.com/office/drawing/2014/main" id="{60059B60-DE97-1579-EC9C-ED6C8884F8E9}"/>
              </a:ext>
            </a:extLst>
          </p:cNvPr>
          <p:cNvSpPr/>
          <p:nvPr/>
        </p:nvSpPr>
        <p:spPr>
          <a:xfrm>
            <a:off x="2230457" y="26502508"/>
            <a:ext cx="569006" cy="418313"/>
          </a:xfrm>
          <a:custGeom>
            <a:avLst/>
            <a:gdLst/>
            <a:ahLst/>
            <a:cxnLst/>
            <a:rect l="l" t="t" r="r" b="b"/>
            <a:pathLst>
              <a:path w="681126" h="500743">
                <a:moveTo>
                  <a:pt x="0" y="0"/>
                </a:moveTo>
                <a:lnTo>
                  <a:pt x="681126" y="0"/>
                </a:lnTo>
                <a:lnTo>
                  <a:pt x="681126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69" name="Freeform 569">
            <a:extLst>
              <a:ext uri="{FF2B5EF4-FFF2-40B4-BE49-F238E27FC236}">
                <a16:creationId xmlns:a16="http://schemas.microsoft.com/office/drawing/2014/main" id="{EDD6CA5F-2C6B-A065-3A5B-F9FDDB3485A5}"/>
              </a:ext>
            </a:extLst>
          </p:cNvPr>
          <p:cNvSpPr/>
          <p:nvPr/>
        </p:nvSpPr>
        <p:spPr>
          <a:xfrm>
            <a:off x="5146789" y="26502508"/>
            <a:ext cx="531285" cy="418313"/>
          </a:xfrm>
          <a:custGeom>
            <a:avLst/>
            <a:gdLst/>
            <a:ahLst/>
            <a:cxnLst/>
            <a:rect l="l" t="t" r="r" b="b"/>
            <a:pathLst>
              <a:path w="635975" h="500743">
                <a:moveTo>
                  <a:pt x="0" y="0"/>
                </a:moveTo>
                <a:lnTo>
                  <a:pt x="635975" y="0"/>
                </a:lnTo>
                <a:lnTo>
                  <a:pt x="635975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72" name="Freeform 572">
            <a:extLst>
              <a:ext uri="{FF2B5EF4-FFF2-40B4-BE49-F238E27FC236}">
                <a16:creationId xmlns:a16="http://schemas.microsoft.com/office/drawing/2014/main" id="{AD0A9AE2-4BBB-579B-5895-BDCFDC3DB92D}"/>
              </a:ext>
            </a:extLst>
          </p:cNvPr>
          <p:cNvSpPr/>
          <p:nvPr/>
        </p:nvSpPr>
        <p:spPr>
          <a:xfrm>
            <a:off x="5093625" y="27246086"/>
            <a:ext cx="531285" cy="418313"/>
          </a:xfrm>
          <a:custGeom>
            <a:avLst/>
            <a:gdLst/>
            <a:ahLst/>
            <a:cxnLst/>
            <a:rect l="l" t="t" r="r" b="b"/>
            <a:pathLst>
              <a:path w="635975" h="500743">
                <a:moveTo>
                  <a:pt x="0" y="0"/>
                </a:moveTo>
                <a:lnTo>
                  <a:pt x="635975" y="0"/>
                </a:lnTo>
                <a:lnTo>
                  <a:pt x="635975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sp>
        <p:nvSpPr>
          <p:cNvPr id="576" name="TextBox 576">
            <a:extLst>
              <a:ext uri="{FF2B5EF4-FFF2-40B4-BE49-F238E27FC236}">
                <a16:creationId xmlns:a16="http://schemas.microsoft.com/office/drawing/2014/main" id="{3677CB2C-9DC4-D604-CD83-1DC7035F1119}"/>
              </a:ext>
            </a:extLst>
          </p:cNvPr>
          <p:cNvSpPr txBox="1"/>
          <p:nvPr/>
        </p:nvSpPr>
        <p:spPr>
          <a:xfrm>
            <a:off x="894105" y="27206538"/>
            <a:ext cx="512426" cy="442183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2291"/>
              </a:lnSpc>
            </a:pPr>
            <a:endParaRPr lang="en-US" sz="320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584" name="Freeform 584">
            <a:extLst>
              <a:ext uri="{FF2B5EF4-FFF2-40B4-BE49-F238E27FC236}">
                <a16:creationId xmlns:a16="http://schemas.microsoft.com/office/drawing/2014/main" id="{DE5BF132-C07F-98E1-E96C-8D5B3D3EA941}"/>
              </a:ext>
            </a:extLst>
          </p:cNvPr>
          <p:cNvSpPr/>
          <p:nvPr/>
        </p:nvSpPr>
        <p:spPr>
          <a:xfrm>
            <a:off x="1608596" y="27879350"/>
            <a:ext cx="582196" cy="189988"/>
          </a:xfrm>
          <a:custGeom>
            <a:avLst/>
            <a:gdLst/>
            <a:ahLst/>
            <a:cxnLst/>
            <a:rect l="l" t="t" r="r" b="b"/>
            <a:pathLst>
              <a:path w="681126" h="500743">
                <a:moveTo>
                  <a:pt x="0" y="0"/>
                </a:moveTo>
                <a:lnTo>
                  <a:pt x="681126" y="0"/>
                </a:lnTo>
                <a:lnTo>
                  <a:pt x="681126" y="500743"/>
                </a:lnTo>
                <a:lnTo>
                  <a:pt x="0" y="500743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3202"/>
          </a:p>
        </p:txBody>
      </p:sp>
      <p:grpSp>
        <p:nvGrpSpPr>
          <p:cNvPr id="597" name="Group 597">
            <a:extLst>
              <a:ext uri="{FF2B5EF4-FFF2-40B4-BE49-F238E27FC236}">
                <a16:creationId xmlns:a16="http://schemas.microsoft.com/office/drawing/2014/main" id="{4204A6FD-824E-4BE5-CE04-00F099D2462B}"/>
              </a:ext>
            </a:extLst>
          </p:cNvPr>
          <p:cNvGrpSpPr/>
          <p:nvPr/>
        </p:nvGrpSpPr>
        <p:grpSpPr>
          <a:xfrm rot="5400000">
            <a:off x="11128099" y="15455009"/>
            <a:ext cx="24931252" cy="45719"/>
            <a:chOff x="0" y="0"/>
            <a:chExt cx="9217225" cy="101510"/>
          </a:xfrm>
        </p:grpSpPr>
        <p:sp>
          <p:nvSpPr>
            <p:cNvPr id="598" name="Freeform 598">
              <a:extLst>
                <a:ext uri="{FF2B5EF4-FFF2-40B4-BE49-F238E27FC236}">
                  <a16:creationId xmlns:a16="http://schemas.microsoft.com/office/drawing/2014/main" id="{BF75A137-0255-8102-87BD-F5F21156D86D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" name="Freeform 604">
            <a:extLst>
              <a:ext uri="{FF2B5EF4-FFF2-40B4-BE49-F238E27FC236}">
                <a16:creationId xmlns:a16="http://schemas.microsoft.com/office/drawing/2014/main" id="{E692DEB2-2D89-3BD3-AAB2-2F3D11CF10C1}"/>
              </a:ext>
            </a:extLst>
          </p:cNvPr>
          <p:cNvSpPr/>
          <p:nvPr/>
        </p:nvSpPr>
        <p:spPr>
          <a:xfrm>
            <a:off x="8262688" y="16124327"/>
            <a:ext cx="3202420" cy="2090701"/>
          </a:xfrm>
          <a:custGeom>
            <a:avLst/>
            <a:gdLst/>
            <a:ahLst/>
            <a:cxnLst/>
            <a:rect l="l" t="t" r="r" b="b"/>
            <a:pathLst>
              <a:path w="4579324" h="4455898">
                <a:moveTo>
                  <a:pt x="0" y="0"/>
                </a:moveTo>
                <a:lnTo>
                  <a:pt x="4579324" y="0"/>
                </a:lnTo>
                <a:lnTo>
                  <a:pt x="4579324" y="4455898"/>
                </a:lnTo>
                <a:lnTo>
                  <a:pt x="0" y="445589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endParaRPr lang="en-US" sz="584" dirty="0"/>
          </a:p>
        </p:txBody>
      </p:sp>
      <p:sp>
        <p:nvSpPr>
          <p:cNvPr id="613" name="TextBox 613">
            <a:extLst>
              <a:ext uri="{FF2B5EF4-FFF2-40B4-BE49-F238E27FC236}">
                <a16:creationId xmlns:a16="http://schemas.microsoft.com/office/drawing/2014/main" id="{D354A6A5-4A97-CFCC-F5F7-347D4C9E73E2}"/>
              </a:ext>
            </a:extLst>
          </p:cNvPr>
          <p:cNvSpPr txBox="1"/>
          <p:nvPr/>
        </p:nvSpPr>
        <p:spPr>
          <a:xfrm>
            <a:off x="1025151" y="15715853"/>
            <a:ext cx="3131152" cy="816949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endParaRPr lang="en-US" sz="455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grpSp>
        <p:nvGrpSpPr>
          <p:cNvPr id="674" name="Group 597">
            <a:extLst>
              <a:ext uri="{FF2B5EF4-FFF2-40B4-BE49-F238E27FC236}">
                <a16:creationId xmlns:a16="http://schemas.microsoft.com/office/drawing/2014/main" id="{EBDA0954-1D5F-B6D0-6D84-E2FCE493E9BC}"/>
              </a:ext>
            </a:extLst>
          </p:cNvPr>
          <p:cNvGrpSpPr/>
          <p:nvPr/>
        </p:nvGrpSpPr>
        <p:grpSpPr>
          <a:xfrm>
            <a:off x="-5003324" y="41018697"/>
            <a:ext cx="16764001" cy="45722"/>
            <a:chOff x="0" y="0"/>
            <a:chExt cx="9217225" cy="101510"/>
          </a:xfrm>
        </p:grpSpPr>
        <p:sp>
          <p:nvSpPr>
            <p:cNvPr id="675" name="Freeform 598">
              <a:extLst>
                <a:ext uri="{FF2B5EF4-FFF2-40B4-BE49-F238E27FC236}">
                  <a16:creationId xmlns:a16="http://schemas.microsoft.com/office/drawing/2014/main" id="{65AE300B-83F6-1862-EBB7-C21D040B5069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 sz="584"/>
            </a:p>
          </p:txBody>
        </p:sp>
      </p:grpSp>
      <p:grpSp>
        <p:nvGrpSpPr>
          <p:cNvPr id="682" name="Group 595">
            <a:extLst>
              <a:ext uri="{FF2B5EF4-FFF2-40B4-BE49-F238E27FC236}">
                <a16:creationId xmlns:a16="http://schemas.microsoft.com/office/drawing/2014/main" id="{5F34466E-C58B-77DA-B9F6-AD426FB3CE1E}"/>
              </a:ext>
            </a:extLst>
          </p:cNvPr>
          <p:cNvGrpSpPr/>
          <p:nvPr/>
        </p:nvGrpSpPr>
        <p:grpSpPr>
          <a:xfrm>
            <a:off x="552453" y="2794659"/>
            <a:ext cx="6912917" cy="76132"/>
            <a:chOff x="0" y="0"/>
            <a:chExt cx="9217225" cy="101510"/>
          </a:xfrm>
        </p:grpSpPr>
        <p:sp>
          <p:nvSpPr>
            <p:cNvPr id="683" name="Freeform 596">
              <a:extLst>
                <a:ext uri="{FF2B5EF4-FFF2-40B4-BE49-F238E27FC236}">
                  <a16:creationId xmlns:a16="http://schemas.microsoft.com/office/drawing/2014/main" id="{81A3D85B-39AF-3499-1ABE-BE97F5DB22BB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 sz="584"/>
            </a:p>
          </p:txBody>
        </p:sp>
      </p:grpSp>
      <p:grpSp>
        <p:nvGrpSpPr>
          <p:cNvPr id="684" name="Group 595">
            <a:extLst>
              <a:ext uri="{FF2B5EF4-FFF2-40B4-BE49-F238E27FC236}">
                <a16:creationId xmlns:a16="http://schemas.microsoft.com/office/drawing/2014/main" id="{0E3B7CD2-2C1A-29C3-BE86-2857A053642A}"/>
              </a:ext>
            </a:extLst>
          </p:cNvPr>
          <p:cNvGrpSpPr/>
          <p:nvPr/>
        </p:nvGrpSpPr>
        <p:grpSpPr>
          <a:xfrm>
            <a:off x="9947105" y="2843793"/>
            <a:ext cx="6912917" cy="76132"/>
            <a:chOff x="0" y="0"/>
            <a:chExt cx="9217225" cy="101510"/>
          </a:xfrm>
        </p:grpSpPr>
        <p:sp>
          <p:nvSpPr>
            <p:cNvPr id="685" name="Freeform 596">
              <a:extLst>
                <a:ext uri="{FF2B5EF4-FFF2-40B4-BE49-F238E27FC236}">
                  <a16:creationId xmlns:a16="http://schemas.microsoft.com/office/drawing/2014/main" id="{DE886CC0-CAF6-96DC-C550-28D0067AC910}"/>
                </a:ext>
              </a:extLst>
            </p:cNvPr>
            <p:cNvSpPr/>
            <p:nvPr/>
          </p:nvSpPr>
          <p:spPr>
            <a:xfrm>
              <a:off x="50800" y="0"/>
              <a:ext cx="9115679" cy="101473"/>
            </a:xfrm>
            <a:custGeom>
              <a:avLst/>
              <a:gdLst/>
              <a:ahLst/>
              <a:cxnLst/>
              <a:rect l="l" t="t" r="r" b="b"/>
              <a:pathLst>
                <a:path w="9115679" h="101473">
                  <a:moveTo>
                    <a:pt x="0" y="0"/>
                  </a:moveTo>
                  <a:lnTo>
                    <a:pt x="9115679" y="0"/>
                  </a:lnTo>
                  <a:lnTo>
                    <a:pt x="9115679" y="101473"/>
                  </a:lnTo>
                  <a:lnTo>
                    <a:pt x="0" y="101473"/>
                  </a:lnTo>
                  <a:close/>
                </a:path>
              </a:pathLst>
            </a:custGeom>
            <a:solidFill>
              <a:srgbClr val="CF0000"/>
            </a:solidFill>
          </p:spPr>
          <p:txBody>
            <a:bodyPr/>
            <a:lstStyle/>
            <a:p>
              <a:endParaRPr lang="en-US" sz="584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8899352-F5E9-2486-0E0E-CBD9286BD8DD}"/>
              </a:ext>
            </a:extLst>
          </p:cNvPr>
          <p:cNvSpPr txBox="1"/>
          <p:nvPr/>
        </p:nvSpPr>
        <p:spPr>
          <a:xfrm>
            <a:off x="894105" y="32630265"/>
            <a:ext cx="15988732" cy="147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2" dirty="0"/>
          </a:p>
          <a:p>
            <a:r>
              <a:rPr lang="en-US" sz="3202" dirty="0"/>
              <a:t>         </a:t>
            </a:r>
            <a:endParaRPr lang="en-US" sz="1999" dirty="0"/>
          </a:p>
          <a:p>
            <a:endParaRPr lang="en-US" sz="1999" dirty="0"/>
          </a:p>
          <a:p>
            <a:endParaRPr lang="en-US" sz="584" dirty="0"/>
          </a:p>
        </p:txBody>
      </p:sp>
      <p:sp>
        <p:nvSpPr>
          <p:cNvPr id="754" name="TextBox 753">
            <a:extLst>
              <a:ext uri="{FF2B5EF4-FFF2-40B4-BE49-F238E27FC236}">
                <a16:creationId xmlns:a16="http://schemas.microsoft.com/office/drawing/2014/main" id="{BA0AE8B6-ACE8-EB7F-A940-213A3B79569C}"/>
              </a:ext>
            </a:extLst>
          </p:cNvPr>
          <p:cNvSpPr txBox="1"/>
          <p:nvPr/>
        </p:nvSpPr>
        <p:spPr>
          <a:xfrm>
            <a:off x="17026276" y="29768800"/>
            <a:ext cx="4438650" cy="1822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584" dirty="0">
              <a:solidFill>
                <a:schemeClr val="bg1"/>
              </a:solidFill>
            </a:endParaRPr>
          </a:p>
        </p:txBody>
      </p:sp>
      <p:sp>
        <p:nvSpPr>
          <p:cNvPr id="592" name="TextBox 591">
            <a:extLst>
              <a:ext uri="{FF2B5EF4-FFF2-40B4-BE49-F238E27FC236}">
                <a16:creationId xmlns:a16="http://schemas.microsoft.com/office/drawing/2014/main" id="{5C77E5B3-FE39-7643-019E-18D13480E453}"/>
              </a:ext>
            </a:extLst>
          </p:cNvPr>
          <p:cNvSpPr txBox="1"/>
          <p:nvPr/>
        </p:nvSpPr>
        <p:spPr>
          <a:xfrm>
            <a:off x="16857501" y="29723198"/>
            <a:ext cx="4516599" cy="990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35" name="Ink 734">
                <a:extLst>
                  <a:ext uri="{FF2B5EF4-FFF2-40B4-BE49-F238E27FC236}">
                    <a16:creationId xmlns:a16="http://schemas.microsoft.com/office/drawing/2014/main" id="{C6D57B84-52F7-A7B1-6D5B-7A64DD348833}"/>
                  </a:ext>
                </a:extLst>
              </p14:cNvPr>
              <p14:cNvContentPartPr/>
              <p14:nvPr/>
            </p14:nvContentPartPr>
            <p14:xfrm>
              <a:off x="4689545" y="11886785"/>
              <a:ext cx="360" cy="360"/>
            </p14:xfrm>
          </p:contentPart>
        </mc:Choice>
        <mc:Fallback xmlns="">
          <p:pic>
            <p:nvPicPr>
              <p:cNvPr id="735" name="Ink 734">
                <a:extLst>
                  <a:ext uri="{FF2B5EF4-FFF2-40B4-BE49-F238E27FC236}">
                    <a16:creationId xmlns:a16="http://schemas.microsoft.com/office/drawing/2014/main" id="{C6D57B84-52F7-A7B1-6D5B-7A64DD34883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3425" y="11880665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72" name="Ink 771">
                <a:extLst>
                  <a:ext uri="{FF2B5EF4-FFF2-40B4-BE49-F238E27FC236}">
                    <a16:creationId xmlns:a16="http://schemas.microsoft.com/office/drawing/2014/main" id="{6D83E76D-FC35-EB1A-DC54-23A15F98FF95}"/>
                  </a:ext>
                </a:extLst>
              </p14:cNvPr>
              <p14:cNvContentPartPr/>
              <p14:nvPr/>
            </p14:nvContentPartPr>
            <p14:xfrm>
              <a:off x="5697545" y="9706569"/>
              <a:ext cx="360" cy="360"/>
            </p14:xfrm>
          </p:contentPart>
        </mc:Choice>
        <mc:Fallback xmlns="">
          <p:pic>
            <p:nvPicPr>
              <p:cNvPr id="772" name="Ink 771">
                <a:extLst>
                  <a:ext uri="{FF2B5EF4-FFF2-40B4-BE49-F238E27FC236}">
                    <a16:creationId xmlns:a16="http://schemas.microsoft.com/office/drawing/2014/main" id="{6D83E76D-FC35-EB1A-DC54-23A15F98FF9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91425" y="970044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10" name="Ink 809">
                <a:extLst>
                  <a:ext uri="{FF2B5EF4-FFF2-40B4-BE49-F238E27FC236}">
                    <a16:creationId xmlns:a16="http://schemas.microsoft.com/office/drawing/2014/main" id="{D4883CEA-1854-2860-FDD3-4A549DDCBC94}"/>
                  </a:ext>
                </a:extLst>
              </p14:cNvPr>
              <p14:cNvContentPartPr/>
              <p14:nvPr/>
            </p14:nvContentPartPr>
            <p14:xfrm>
              <a:off x="10738625" y="15192923"/>
              <a:ext cx="360" cy="360"/>
            </p14:xfrm>
          </p:contentPart>
        </mc:Choice>
        <mc:Fallback xmlns="">
          <p:pic>
            <p:nvPicPr>
              <p:cNvPr id="810" name="Ink 809">
                <a:extLst>
                  <a:ext uri="{FF2B5EF4-FFF2-40B4-BE49-F238E27FC236}">
                    <a16:creationId xmlns:a16="http://schemas.microsoft.com/office/drawing/2014/main" id="{D4883CEA-1854-2860-FDD3-4A549DDCBC9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732505" y="15186803"/>
                <a:ext cx="1260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458" name="Picture 457">
            <a:extLst>
              <a:ext uri="{FF2B5EF4-FFF2-40B4-BE49-F238E27FC236}">
                <a16:creationId xmlns:a16="http://schemas.microsoft.com/office/drawing/2014/main" id="{8F40E10D-7034-32B5-E911-BDA349BB9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834" y="21239872"/>
            <a:ext cx="1298561" cy="1298561"/>
          </a:xfrm>
          <a:prstGeom prst="rect">
            <a:avLst/>
          </a:prstGeom>
        </p:spPr>
      </p:pic>
      <p:sp>
        <p:nvSpPr>
          <p:cNvPr id="133" name="Arrow: Bent-Up 132">
            <a:extLst>
              <a:ext uri="{FF2B5EF4-FFF2-40B4-BE49-F238E27FC236}">
                <a16:creationId xmlns:a16="http://schemas.microsoft.com/office/drawing/2014/main" id="{FD492D11-4481-8511-4CE9-4C2EF79764FA}"/>
              </a:ext>
            </a:extLst>
          </p:cNvPr>
          <p:cNvSpPr/>
          <p:nvPr/>
        </p:nvSpPr>
        <p:spPr>
          <a:xfrm>
            <a:off x="4489606" y="16888582"/>
            <a:ext cx="541291" cy="502256"/>
          </a:xfrm>
          <a:prstGeom prst="bent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84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04F461-6FC3-0578-11D2-30BD256E60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872" y="23169461"/>
            <a:ext cx="1298561" cy="1298561"/>
          </a:xfrm>
          <a:prstGeom prst="rect">
            <a:avLst/>
          </a:prstGeom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CF6CB7E4-C3D5-566A-BF16-548B8DF291F8}"/>
              </a:ext>
            </a:extLst>
          </p:cNvPr>
          <p:cNvSpPr txBox="1"/>
          <p:nvPr/>
        </p:nvSpPr>
        <p:spPr>
          <a:xfrm>
            <a:off x="800366" y="3378534"/>
            <a:ext cx="3692186" cy="988793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481"/>
              </a:lnSpc>
            </a:pPr>
            <a:r>
              <a:rPr lang="en-US" sz="4628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January</a:t>
            </a:r>
          </a:p>
        </p:txBody>
      </p:sp>
      <p:sp>
        <p:nvSpPr>
          <p:cNvPr id="14" name="TextBox 366">
            <a:extLst>
              <a:ext uri="{FF2B5EF4-FFF2-40B4-BE49-F238E27FC236}">
                <a16:creationId xmlns:a16="http://schemas.microsoft.com/office/drawing/2014/main" id="{44549175-9F01-2B83-44F1-0C6ED4CC8DC2}"/>
              </a:ext>
            </a:extLst>
          </p:cNvPr>
          <p:cNvSpPr txBox="1"/>
          <p:nvPr/>
        </p:nvSpPr>
        <p:spPr>
          <a:xfrm>
            <a:off x="948233" y="8970142"/>
            <a:ext cx="3848570" cy="816951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r>
              <a: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February</a:t>
            </a:r>
          </a:p>
        </p:txBody>
      </p:sp>
      <p:sp>
        <p:nvSpPr>
          <p:cNvPr id="16" name="TextBox 605">
            <a:extLst>
              <a:ext uri="{FF2B5EF4-FFF2-40B4-BE49-F238E27FC236}">
                <a16:creationId xmlns:a16="http://schemas.microsoft.com/office/drawing/2014/main" id="{987F14C1-E68B-B6FF-3C9B-183A96182512}"/>
              </a:ext>
            </a:extLst>
          </p:cNvPr>
          <p:cNvSpPr txBox="1"/>
          <p:nvPr/>
        </p:nvSpPr>
        <p:spPr>
          <a:xfrm>
            <a:off x="1422686" y="14547270"/>
            <a:ext cx="3202421" cy="803218"/>
          </a:xfrm>
          <a:prstGeom prst="rect">
            <a:avLst/>
          </a:prstGeom>
          <a:noFill/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r>
              <a: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March</a:t>
            </a:r>
          </a:p>
          <a:p>
            <a:pPr algn="ctr">
              <a:lnSpc>
                <a:spcPts val="6376"/>
              </a:lnSpc>
            </a:pPr>
            <a:endParaRPr lang="en-US" sz="455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  <a:p>
            <a:pPr algn="ctr">
              <a:lnSpc>
                <a:spcPts val="6376"/>
              </a:lnSpc>
            </a:pPr>
            <a:endParaRPr lang="en-US" sz="455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21" name="TextBox 483">
            <a:extLst>
              <a:ext uri="{FF2B5EF4-FFF2-40B4-BE49-F238E27FC236}">
                <a16:creationId xmlns:a16="http://schemas.microsoft.com/office/drawing/2014/main" id="{3F1A6045-FEA1-0F42-9880-FE454B54620B}"/>
              </a:ext>
            </a:extLst>
          </p:cNvPr>
          <p:cNvSpPr txBox="1"/>
          <p:nvPr/>
        </p:nvSpPr>
        <p:spPr>
          <a:xfrm>
            <a:off x="1036955" y="20068365"/>
            <a:ext cx="3630981" cy="970197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>
              <a:lnSpc>
                <a:spcPts val="6376"/>
              </a:lnSpc>
            </a:pPr>
            <a:r>
              <a:rPr lang="en-US" sz="455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April</a:t>
            </a:r>
          </a:p>
        </p:txBody>
      </p:sp>
      <p:grpSp>
        <p:nvGrpSpPr>
          <p:cNvPr id="23" name="Group 667">
            <a:extLst>
              <a:ext uri="{FF2B5EF4-FFF2-40B4-BE49-F238E27FC236}">
                <a16:creationId xmlns:a16="http://schemas.microsoft.com/office/drawing/2014/main" id="{5A36F617-806D-46C9-0BAE-27266DFF2371}"/>
              </a:ext>
            </a:extLst>
          </p:cNvPr>
          <p:cNvGrpSpPr/>
          <p:nvPr/>
        </p:nvGrpSpPr>
        <p:grpSpPr>
          <a:xfrm>
            <a:off x="968270" y="25415446"/>
            <a:ext cx="4215941" cy="427071"/>
            <a:chOff x="-779941" y="-4213747"/>
            <a:chExt cx="5621253" cy="5431145"/>
          </a:xfrm>
        </p:grpSpPr>
        <p:sp>
          <p:nvSpPr>
            <p:cNvPr id="24" name="Freeform 668">
              <a:extLst>
                <a:ext uri="{FF2B5EF4-FFF2-40B4-BE49-F238E27FC236}">
                  <a16:creationId xmlns:a16="http://schemas.microsoft.com/office/drawing/2014/main" id="{4DCB1010-5379-F9C7-AD23-227982BB475C}"/>
                </a:ext>
              </a:extLst>
            </p:cNvPr>
            <p:cNvSpPr/>
            <p:nvPr/>
          </p:nvSpPr>
          <p:spPr>
            <a:xfrm>
              <a:off x="0" y="0"/>
              <a:ext cx="4841312" cy="1217398"/>
            </a:xfrm>
            <a:custGeom>
              <a:avLst/>
              <a:gdLst/>
              <a:ahLst/>
              <a:cxnLst/>
              <a:rect l="l" t="t" r="r" b="b"/>
              <a:pathLst>
                <a:path w="4841312" h="1217398">
                  <a:moveTo>
                    <a:pt x="0" y="0"/>
                  </a:moveTo>
                  <a:lnTo>
                    <a:pt x="4841312" y="0"/>
                  </a:lnTo>
                  <a:lnTo>
                    <a:pt x="4841312" y="1217398"/>
                  </a:lnTo>
                  <a:lnTo>
                    <a:pt x="0" y="121739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US" sz="584"/>
            </a:p>
          </p:txBody>
        </p:sp>
        <p:sp>
          <p:nvSpPr>
            <p:cNvPr id="31" name="TextBox 669">
              <a:extLst>
                <a:ext uri="{FF2B5EF4-FFF2-40B4-BE49-F238E27FC236}">
                  <a16:creationId xmlns:a16="http://schemas.microsoft.com/office/drawing/2014/main" id="{1D61264E-58A7-4A86-5553-43251500060E}"/>
                </a:ext>
              </a:extLst>
            </p:cNvPr>
            <p:cNvSpPr txBox="1"/>
            <p:nvPr/>
          </p:nvSpPr>
          <p:spPr>
            <a:xfrm>
              <a:off x="-779941" y="-4213747"/>
              <a:ext cx="4841312" cy="1293593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6376"/>
                </a:lnSpc>
              </a:pPr>
              <a:r>
                <a:rPr lang="en-US" sz="4552" b="1" dirty="0">
                  <a:solidFill>
                    <a:srgbClr val="000000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May</a:t>
              </a:r>
            </a:p>
          </p:txBody>
        </p:sp>
      </p:grpSp>
      <p:sp>
        <p:nvSpPr>
          <p:cNvPr id="49" name="Arrow: Bent-Up 48">
            <a:extLst>
              <a:ext uri="{FF2B5EF4-FFF2-40B4-BE49-F238E27FC236}">
                <a16:creationId xmlns:a16="http://schemas.microsoft.com/office/drawing/2014/main" id="{A372DA3B-23F4-9472-8084-1EE9617724CC}"/>
              </a:ext>
            </a:extLst>
          </p:cNvPr>
          <p:cNvSpPr/>
          <p:nvPr/>
        </p:nvSpPr>
        <p:spPr>
          <a:xfrm>
            <a:off x="2963112" y="28459767"/>
            <a:ext cx="450290" cy="620641"/>
          </a:xfrm>
          <a:prstGeom prst="bent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2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24F0DC2-4014-437D-ECD4-DE7C882C409D}"/>
              </a:ext>
            </a:extLst>
          </p:cNvPr>
          <p:cNvSpPr txBox="1"/>
          <p:nvPr/>
        </p:nvSpPr>
        <p:spPr>
          <a:xfrm>
            <a:off x="6275650" y="14943872"/>
            <a:ext cx="9305682" cy="452431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4            Mathlete Competition @ SH 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8            Children’s Mass @ 9am</a:t>
            </a:r>
          </a:p>
          <a:p>
            <a:pPr marL="742950" indent="-742950">
              <a:buAutoNum type="arabicPlain" startAt="13"/>
            </a:pPr>
            <a:r>
              <a:rPr lang="en-US" sz="3600" dirty="0">
                <a:solidFill>
                  <a:schemeClr val="bg1"/>
                </a:solidFill>
              </a:rPr>
              <a:t>        No School/LETRS</a:t>
            </a:r>
          </a:p>
          <a:p>
            <a:r>
              <a:rPr lang="en-US" sz="3600" dirty="0">
                <a:solidFill>
                  <a:schemeClr val="bg1"/>
                </a:solidFill>
              </a:rPr>
              <a:t>13           End of Q3</a:t>
            </a:r>
          </a:p>
          <a:p>
            <a:r>
              <a:rPr lang="en-US" sz="3600" dirty="0">
                <a:solidFill>
                  <a:schemeClr val="bg1"/>
                </a:solidFill>
              </a:rPr>
              <a:t>16 – 20  No School/Spring Break</a:t>
            </a:r>
          </a:p>
          <a:p>
            <a:pPr marL="742950" indent="-742950">
              <a:buAutoNum type="arabicPlain" startAt="25"/>
            </a:pPr>
            <a:r>
              <a:rPr lang="en-US" sz="3600" dirty="0">
                <a:solidFill>
                  <a:schemeClr val="bg1"/>
                </a:solidFill>
              </a:rPr>
              <a:t>        Battle of the Books</a:t>
            </a:r>
          </a:p>
          <a:p>
            <a:pPr marL="742950" indent="-742950">
              <a:buAutoNum type="arabicPlain" startAt="25"/>
            </a:pPr>
            <a:endParaRPr lang="en-US" sz="3600" dirty="0">
              <a:solidFill>
                <a:schemeClr val="bg1"/>
              </a:solidFill>
            </a:endParaRPr>
          </a:p>
          <a:p>
            <a:pPr marL="742950" indent="-742950">
              <a:buAutoNum type="arabicPlain" startAt="25"/>
            </a:pP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0182020-0354-FAE4-B4F8-BB6B9278E44C}"/>
              </a:ext>
            </a:extLst>
          </p:cNvPr>
          <p:cNvSpPr txBox="1"/>
          <p:nvPr/>
        </p:nvSpPr>
        <p:spPr>
          <a:xfrm>
            <a:off x="16857501" y="4320836"/>
            <a:ext cx="4115232" cy="2902025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	</a:t>
            </a:r>
            <a:r>
              <a:rPr lang="en-US" sz="2800" b="1" dirty="0"/>
              <a:t> School Day</a:t>
            </a:r>
          </a:p>
          <a:p>
            <a:r>
              <a:rPr lang="en-US" sz="2800" b="1" dirty="0"/>
              <a:t>      7:50 am – 3:30 pm</a:t>
            </a:r>
          </a:p>
          <a:p>
            <a:endParaRPr lang="en-US" sz="2800" b="1" dirty="0"/>
          </a:p>
          <a:p>
            <a:r>
              <a:rPr lang="en-US" sz="2800" b="1" dirty="0"/>
              <a:t>Principal: Kellie Hull</a:t>
            </a:r>
          </a:p>
          <a:p>
            <a:r>
              <a:rPr lang="en-US" sz="2800" b="1" dirty="0"/>
              <a:t>Secretary: Tabatha Lake</a:t>
            </a:r>
          </a:p>
          <a:p>
            <a:r>
              <a:rPr lang="en-US" sz="2800" b="1" dirty="0"/>
              <a:t>Phone #: 620-442-6550</a:t>
            </a:r>
          </a:p>
          <a:p>
            <a:r>
              <a:rPr lang="en-US" sz="2800" b="1" dirty="0"/>
              <a:t>Address: 312 S. B. St.</a:t>
            </a:r>
          </a:p>
          <a:p>
            <a:r>
              <a:rPr lang="en-US" sz="2800" b="1" dirty="0"/>
              <a:t>Fax #: 620-441-0935</a:t>
            </a:r>
          </a:p>
          <a:p>
            <a:endParaRPr lang="en-US" sz="2800" b="1" u="sng" dirty="0"/>
          </a:p>
          <a:p>
            <a:endParaRPr lang="en-US" sz="2800" b="1" u="sng" dirty="0"/>
          </a:p>
          <a:p>
            <a:r>
              <a:rPr lang="en-US" sz="2800" b="1" u="sng" dirty="0"/>
              <a:t>Important Dates for:__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b="1" u="sng" dirty="0"/>
          </a:p>
          <a:p>
            <a:r>
              <a:rPr lang="en-US" sz="2800" b="1" u="sng" dirty="0"/>
              <a:t>Registration__________</a:t>
            </a:r>
            <a:endParaRPr lang="en-US" sz="2000" dirty="0"/>
          </a:p>
          <a:p>
            <a:r>
              <a:rPr lang="en-US" sz="2000" dirty="0"/>
              <a:t>July 21-25  Online Enrollment</a:t>
            </a:r>
          </a:p>
          <a:p>
            <a:r>
              <a:rPr lang="en-US" sz="2000" dirty="0"/>
              <a:t>July 25         In Person Enrollment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800" b="1" u="sng" dirty="0"/>
              <a:t>PTO Meetings_________</a:t>
            </a:r>
            <a:endParaRPr lang="en-US" sz="2000" dirty="0"/>
          </a:p>
          <a:p>
            <a:r>
              <a:rPr lang="en-US" sz="2000" dirty="0"/>
              <a:t>Aug. 21     Parent Orientation/PTO</a:t>
            </a:r>
          </a:p>
          <a:p>
            <a:r>
              <a:rPr lang="en-US" sz="2000" dirty="0"/>
              <a:t>Sept. 3      Meeting @ 5:30pm</a:t>
            </a:r>
          </a:p>
          <a:p>
            <a:r>
              <a:rPr lang="en-US" sz="2000" dirty="0"/>
              <a:t>Nov.  5      Meeting @ 5:30pm</a:t>
            </a:r>
          </a:p>
          <a:p>
            <a:r>
              <a:rPr lang="en-US" sz="2000" dirty="0"/>
              <a:t>Jan.   7      Meeting @ 5:30pm</a:t>
            </a:r>
          </a:p>
          <a:p>
            <a:r>
              <a:rPr lang="en-US" sz="2000" dirty="0"/>
              <a:t>Apr.  22     Meeting @ 5:30pm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800" b="1" u="sng" dirty="0"/>
              <a:t>Activities League_______</a:t>
            </a:r>
            <a:endParaRPr lang="en-US" sz="2000" dirty="0"/>
          </a:p>
          <a:p>
            <a:r>
              <a:rPr lang="en-US" sz="2000" dirty="0"/>
              <a:t>Mar. 4     Mathlete Competition @ SH</a:t>
            </a:r>
          </a:p>
          <a:p>
            <a:r>
              <a:rPr lang="en-US" sz="2000" dirty="0"/>
              <a:t>Mar. 25   Battle of the Books</a:t>
            </a:r>
          </a:p>
          <a:p>
            <a:r>
              <a:rPr lang="en-US" sz="2000" dirty="0"/>
              <a:t>Apr.  8     Battle of the Books</a:t>
            </a:r>
          </a:p>
          <a:p>
            <a:r>
              <a:rPr lang="en-US" sz="2000" dirty="0"/>
              <a:t>Apr. 22    Battle of the Books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800" b="1" u="sng" dirty="0"/>
              <a:t>Holy Days of Obligation__</a:t>
            </a:r>
            <a:endParaRPr lang="en-US" sz="2000" dirty="0"/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Jan.   1      Solemnity of Mary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/>
              <a:t>May  14    Ascension of the Lord</a:t>
            </a:r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Aug.  15    Assumption of the Blessed 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Virgin Mary</a:t>
            </a:r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Nov.  1      All Saints</a:t>
            </a:r>
          </a:p>
          <a:p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Dec.  8      Feast of the Immaculate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en-US" sz="2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Conception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Dec.  25    Birth of Our Lord</a:t>
            </a:r>
          </a:p>
          <a:p>
            <a:endParaRPr lang="en-US" sz="2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800" b="1" u="sng" dirty="0"/>
              <a:t>Smart Families _______</a:t>
            </a:r>
          </a:p>
          <a:p>
            <a:r>
              <a:rPr lang="en-US" sz="2000" dirty="0"/>
              <a:t>Sept.  29    Intro to Neuroscience</a:t>
            </a:r>
          </a:p>
          <a:p>
            <a:r>
              <a:rPr lang="en-US" sz="2000" dirty="0"/>
              <a:t>Feb.    9      Family code dinner</a:t>
            </a:r>
          </a:p>
          <a:p>
            <a:endParaRPr lang="en-US" sz="2000" dirty="0"/>
          </a:p>
          <a:p>
            <a:r>
              <a:rPr lang="en-US" sz="2000" dirty="0"/>
              <a:t>A minimum of 1 parent is required to attend the meetings. Child care will be provided.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16194E8-BD95-B5FF-FCDA-5E0D05961F3C}"/>
              </a:ext>
            </a:extLst>
          </p:cNvPr>
          <p:cNvSpPr txBox="1"/>
          <p:nvPr/>
        </p:nvSpPr>
        <p:spPr>
          <a:xfrm>
            <a:off x="6282930" y="4320836"/>
            <a:ext cx="9281776" cy="452431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1-2        No School/Christmas Break</a:t>
            </a:r>
          </a:p>
          <a:p>
            <a:r>
              <a:rPr lang="en-US" sz="3600" dirty="0">
                <a:solidFill>
                  <a:schemeClr val="bg1"/>
                </a:solidFill>
              </a:rPr>
              <a:t>5            No School/LETRS</a:t>
            </a:r>
          </a:p>
          <a:p>
            <a:r>
              <a:rPr lang="en-US" sz="3600" dirty="0">
                <a:solidFill>
                  <a:schemeClr val="bg1"/>
                </a:solidFill>
              </a:rPr>
              <a:t>6            School Resumes</a:t>
            </a:r>
          </a:p>
          <a:p>
            <a:r>
              <a:rPr lang="en-US" sz="3600" dirty="0">
                <a:solidFill>
                  <a:schemeClr val="bg1"/>
                </a:solidFill>
              </a:rPr>
              <a:t>7            PTO Meeting @ 5:30pm</a:t>
            </a:r>
          </a:p>
          <a:p>
            <a:pPr marL="742950" indent="-742950">
              <a:buAutoNum type="arabicPlain" startAt="19"/>
            </a:pPr>
            <a:r>
              <a:rPr lang="en-US" sz="3600" dirty="0">
                <a:solidFill>
                  <a:schemeClr val="bg1"/>
                </a:solidFill>
              </a:rPr>
              <a:t>       No School/Staff Retreat</a:t>
            </a:r>
          </a:p>
          <a:p>
            <a:pPr marL="742950" indent="-742950">
              <a:buAutoNum type="arabicPlain" startAt="25"/>
            </a:pPr>
            <a:r>
              <a:rPr lang="en-US" sz="3600" dirty="0">
                <a:solidFill>
                  <a:schemeClr val="bg1"/>
                </a:solidFill>
              </a:rPr>
              <a:t>       CSW Mass and Breakfast 9am</a:t>
            </a:r>
          </a:p>
          <a:p>
            <a:r>
              <a:rPr lang="en-US" sz="3600" dirty="0">
                <a:solidFill>
                  <a:schemeClr val="bg1"/>
                </a:solidFill>
              </a:rPr>
              <a:t>26-30    Catholic Schools Week 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286A39E-A42C-C0E8-9EB1-D4B96D818460}"/>
              </a:ext>
            </a:extLst>
          </p:cNvPr>
          <p:cNvSpPr txBox="1"/>
          <p:nvPr/>
        </p:nvSpPr>
        <p:spPr>
          <a:xfrm>
            <a:off x="6275650" y="9570211"/>
            <a:ext cx="9305321" cy="452431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rabicPlain" startAt="9"/>
            </a:pPr>
            <a:r>
              <a:rPr lang="en-US" sz="3600" dirty="0">
                <a:solidFill>
                  <a:schemeClr val="bg1"/>
                </a:solidFill>
              </a:rPr>
              <a:t>       Smart Families: Family Code Dinner</a:t>
            </a:r>
          </a:p>
          <a:p>
            <a:r>
              <a:rPr lang="en-US" sz="3600" dirty="0">
                <a:solidFill>
                  <a:schemeClr val="bg1"/>
                </a:solidFill>
              </a:rPr>
              <a:t>              (Mandatory Parent Attendance)</a:t>
            </a:r>
          </a:p>
          <a:p>
            <a:r>
              <a:rPr lang="en-US" sz="3600" dirty="0">
                <a:solidFill>
                  <a:schemeClr val="bg1"/>
                </a:solidFill>
              </a:rPr>
              <a:t>13          No School/ LETRS</a:t>
            </a:r>
          </a:p>
          <a:p>
            <a:r>
              <a:rPr lang="en-US" sz="3600" dirty="0">
                <a:solidFill>
                  <a:schemeClr val="bg1"/>
                </a:solidFill>
              </a:rPr>
              <a:t>18          Ash Wednesday</a:t>
            </a:r>
          </a:p>
          <a:p>
            <a:pPr marL="742950" indent="-742950">
              <a:buAutoNum type="arabicPlain" startAt="19"/>
            </a:pPr>
            <a:r>
              <a:rPr lang="en-US" sz="3600" dirty="0">
                <a:solidFill>
                  <a:schemeClr val="bg1"/>
                </a:solidFill>
              </a:rPr>
              <a:t>       No School/PT Conferences</a:t>
            </a:r>
          </a:p>
          <a:p>
            <a:pPr marL="742950" indent="-742950">
              <a:buAutoNum type="arabicPlain" startAt="19"/>
            </a:pPr>
            <a:r>
              <a:rPr lang="en-US" sz="3600" dirty="0">
                <a:solidFill>
                  <a:schemeClr val="bg1"/>
                </a:solidFill>
              </a:rPr>
              <a:t>       No School</a:t>
            </a:r>
          </a:p>
          <a:p>
            <a:pPr marL="742950" indent="-742950">
              <a:buAutoNum type="arabicPlain" startAt="19"/>
            </a:pPr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878DB30-E88B-191F-1C17-D30C85774879}"/>
              </a:ext>
            </a:extLst>
          </p:cNvPr>
          <p:cNvSpPr txBox="1"/>
          <p:nvPr/>
        </p:nvSpPr>
        <p:spPr>
          <a:xfrm>
            <a:off x="6286415" y="20257316"/>
            <a:ext cx="9298401" cy="452431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3          Good Friday</a:t>
            </a:r>
          </a:p>
          <a:p>
            <a:r>
              <a:rPr lang="en-US" sz="3600" dirty="0">
                <a:solidFill>
                  <a:schemeClr val="bg1"/>
                </a:solidFill>
              </a:rPr>
              <a:t>6	    Easter Monday</a:t>
            </a:r>
          </a:p>
          <a:p>
            <a:r>
              <a:rPr lang="en-US" sz="3600" dirty="0">
                <a:solidFill>
                  <a:schemeClr val="bg1"/>
                </a:solidFill>
              </a:rPr>
              <a:t>8           Battle of the Books</a:t>
            </a:r>
          </a:p>
          <a:p>
            <a:r>
              <a:rPr lang="en-US" sz="3600" dirty="0">
                <a:solidFill>
                  <a:schemeClr val="bg1"/>
                </a:solidFill>
              </a:rPr>
              <a:t>15         Spring Concert</a:t>
            </a:r>
          </a:p>
          <a:p>
            <a:r>
              <a:rPr lang="en-US" sz="3600" dirty="0">
                <a:solidFill>
                  <a:schemeClr val="bg1"/>
                </a:solidFill>
              </a:rPr>
              <a:t>21         First Communion</a:t>
            </a:r>
          </a:p>
          <a:p>
            <a:r>
              <a:rPr lang="en-US" sz="3600" dirty="0">
                <a:solidFill>
                  <a:schemeClr val="bg1"/>
                </a:solidFill>
              </a:rPr>
              <a:t>22         Battle of the Books</a:t>
            </a:r>
          </a:p>
          <a:p>
            <a:r>
              <a:rPr lang="en-US" sz="3600" dirty="0">
                <a:solidFill>
                  <a:schemeClr val="bg1"/>
                </a:solidFill>
              </a:rPr>
              <a:t>22         PTO Meeting @ 5:30pm</a:t>
            </a:r>
          </a:p>
          <a:p>
            <a:r>
              <a:rPr lang="en-US" sz="3600" dirty="0">
                <a:solidFill>
                  <a:schemeClr val="bg1"/>
                </a:solidFill>
              </a:rPr>
              <a:t>24         No School/LETRS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FEFD361-4015-8501-38DF-7BD0BE4B1AE5}"/>
              </a:ext>
            </a:extLst>
          </p:cNvPr>
          <p:cNvSpPr txBox="1"/>
          <p:nvPr/>
        </p:nvSpPr>
        <p:spPr>
          <a:xfrm>
            <a:off x="6282930" y="25620561"/>
            <a:ext cx="9298401" cy="483209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3          Children’s Mass at 9am    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4          No School/LETRS</a:t>
            </a:r>
          </a:p>
          <a:p>
            <a:r>
              <a:rPr lang="en-US" sz="3600" dirty="0">
                <a:solidFill>
                  <a:schemeClr val="bg1"/>
                </a:solidFill>
              </a:rPr>
              <a:t>20        Dismiss @ 11:30am</a:t>
            </a:r>
          </a:p>
          <a:p>
            <a:r>
              <a:rPr lang="en-US" sz="3600" dirty="0">
                <a:solidFill>
                  <a:schemeClr val="bg1"/>
                </a:solidFill>
              </a:rPr>
              <a:t>20        End of Q4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2000" dirty="0"/>
          </a:p>
        </p:txBody>
      </p:sp>
      <p:sp>
        <p:nvSpPr>
          <p:cNvPr id="69" name="Rectangle 1">
            <a:extLst>
              <a:ext uri="{FF2B5EF4-FFF2-40B4-BE49-F238E27FC236}">
                <a16:creationId xmlns:a16="http://schemas.microsoft.com/office/drawing/2014/main" id="{13FC92B1-6700-DB07-AF07-AEB5481C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13741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602">
            <a:extLst>
              <a:ext uri="{FF2B5EF4-FFF2-40B4-BE49-F238E27FC236}">
                <a16:creationId xmlns:a16="http://schemas.microsoft.com/office/drawing/2014/main" id="{0F993FE0-563F-8F6A-C942-0185EAE0A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700848"/>
              </p:ext>
            </p:extLst>
          </p:nvPr>
        </p:nvGraphicFramePr>
        <p:xfrm>
          <a:off x="814567" y="4698608"/>
          <a:ext cx="4575207" cy="3710323"/>
        </p:xfrm>
        <a:graphic>
          <a:graphicData uri="http://schemas.openxmlformats.org/drawingml/2006/table">
            <a:tbl>
              <a:tblPr/>
              <a:tblGrid>
                <a:gridCol w="64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6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9F5519E7-436C-4973-F99F-5B915E369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539" y="12063948"/>
            <a:ext cx="1298561" cy="129856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FB315A9-AC4D-5193-9B4D-51AE5C5B6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2358" y="11157867"/>
            <a:ext cx="1298561" cy="1298561"/>
          </a:xfrm>
          <a:prstGeom prst="rect">
            <a:avLst/>
          </a:prstGeom>
        </p:spPr>
      </p:pic>
      <p:graphicFrame>
        <p:nvGraphicFramePr>
          <p:cNvPr id="51" name="Table 606">
            <a:extLst>
              <a:ext uri="{FF2B5EF4-FFF2-40B4-BE49-F238E27FC236}">
                <a16:creationId xmlns:a16="http://schemas.microsoft.com/office/drawing/2014/main" id="{6F871711-E8D2-ECAF-C48D-326DA8772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833214"/>
              </p:ext>
            </p:extLst>
          </p:nvPr>
        </p:nvGraphicFramePr>
        <p:xfrm>
          <a:off x="632959" y="9852017"/>
          <a:ext cx="4826403" cy="4184775"/>
        </p:xfrm>
        <a:graphic>
          <a:graphicData uri="http://schemas.openxmlformats.org/drawingml/2006/table">
            <a:tbl>
              <a:tblPr/>
              <a:tblGrid>
                <a:gridCol w="735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4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6955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955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955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955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955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Table 610">
            <a:extLst>
              <a:ext uri="{FF2B5EF4-FFF2-40B4-BE49-F238E27FC236}">
                <a16:creationId xmlns:a16="http://schemas.microsoft.com/office/drawing/2014/main" id="{B7ED335B-90A6-DC92-DFDD-377480EB8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13134"/>
              </p:ext>
            </p:extLst>
          </p:nvPr>
        </p:nvGraphicFramePr>
        <p:xfrm>
          <a:off x="939705" y="15451999"/>
          <a:ext cx="4685205" cy="4077258"/>
        </p:xfrm>
        <a:graphic>
          <a:graphicData uri="http://schemas.openxmlformats.org/drawingml/2006/table">
            <a:tbl>
              <a:tblPr/>
              <a:tblGrid>
                <a:gridCol w="669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9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9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3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93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7954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54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54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54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54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54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614">
            <a:extLst>
              <a:ext uri="{FF2B5EF4-FFF2-40B4-BE49-F238E27FC236}">
                <a16:creationId xmlns:a16="http://schemas.microsoft.com/office/drawing/2014/main" id="{AAC3A1CF-7DDA-0E64-BDB1-39A41F6B0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27330"/>
              </p:ext>
            </p:extLst>
          </p:nvPr>
        </p:nvGraphicFramePr>
        <p:xfrm>
          <a:off x="752254" y="20981524"/>
          <a:ext cx="4900471" cy="3903876"/>
        </p:xfrm>
        <a:graphic>
          <a:graphicData uri="http://schemas.openxmlformats.org/drawingml/2006/table">
            <a:tbl>
              <a:tblPr/>
              <a:tblGrid>
                <a:gridCol w="72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2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M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W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646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618">
            <a:extLst>
              <a:ext uri="{FF2B5EF4-FFF2-40B4-BE49-F238E27FC236}">
                <a16:creationId xmlns:a16="http://schemas.microsoft.com/office/drawing/2014/main" id="{5F4FD409-296F-AAF3-22D1-0652354B4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731525"/>
              </p:ext>
            </p:extLst>
          </p:nvPr>
        </p:nvGraphicFramePr>
        <p:xfrm>
          <a:off x="397047" y="26535540"/>
          <a:ext cx="5509313" cy="3696546"/>
        </p:xfrm>
        <a:graphic>
          <a:graphicData uri="http://schemas.openxmlformats.org/drawingml/2006/table">
            <a:tbl>
              <a:tblPr/>
              <a:tblGrid>
                <a:gridCol w="647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2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4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24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4266">
                <a:tc>
                  <a:txBody>
                    <a:bodyPr/>
                    <a:lstStyle/>
                    <a:p>
                      <a:pPr algn="ctr">
                        <a:lnSpc>
                          <a:spcPts val="2397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TT Interphases Bold"/>
                          <a:ea typeface="TT Interphases Bold"/>
                          <a:cs typeface="TT Interphases Bold"/>
                          <a:sym typeface="TT Interphases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7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TT Interphases Bold"/>
                          <a:ea typeface="TT Interphases Bold"/>
                          <a:cs typeface="TT Interphases Bold"/>
                          <a:sym typeface="TT Interphases Bold"/>
                        </a:rPr>
                        <a:t>M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7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TT Interphases Bold"/>
                          <a:ea typeface="TT Interphases Bold"/>
                          <a:cs typeface="TT Interphases Bold"/>
                          <a:sym typeface="TT Interphases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7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TT Interphases Bold"/>
                          <a:ea typeface="TT Interphases Bold"/>
                          <a:cs typeface="TT Interphases Bold"/>
                          <a:sym typeface="TT Interphases Bold"/>
                        </a:rPr>
                        <a:t>W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7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TT Interphases Bold"/>
                          <a:ea typeface="TT Interphases Bold"/>
                          <a:cs typeface="TT Interphases Bold"/>
                          <a:sym typeface="TT Interphases Bold"/>
                        </a:rPr>
                        <a:t>T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7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TT Interphases Bold"/>
                          <a:ea typeface="TT Interphases Bold"/>
                          <a:cs typeface="TT Interphases Bold"/>
                          <a:sym typeface="TT Interphases Bold"/>
                        </a:rPr>
                        <a:t>F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7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TT Interphases Bold"/>
                          <a:ea typeface="TT Interphases Bold"/>
                          <a:cs typeface="TT Interphases Bold"/>
                          <a:sym typeface="TT Interphases Bold"/>
                        </a:rPr>
                        <a:t>S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40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93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4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9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93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13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14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15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16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93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17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19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20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21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22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23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93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24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25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26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27</a:t>
                      </a: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28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29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30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933"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  <a:defRPr/>
                      </a:pPr>
                      <a:r>
                        <a:rPr lang="en-US" sz="290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31</a:t>
                      </a: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endParaRPr lang="en-US" sz="2900" dirty="0"/>
                    </a:p>
                  </a:txBody>
                  <a:tcPr marL="21932" marR="21932" marT="21932" marB="21932" anchor="ctr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9" name="Picture 18" descr="A red heart with a cross and a chain around it&#10;&#10;AI-generated content may be incorrect.">
            <a:extLst>
              <a:ext uri="{FF2B5EF4-FFF2-40B4-BE49-F238E27FC236}">
                <a16:creationId xmlns:a16="http://schemas.microsoft.com/office/drawing/2014/main" id="{33287859-24AA-C894-D45C-7F44961D306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7718" y="-25400"/>
            <a:ext cx="2655765" cy="314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11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25390</TotalTime>
  <Words>1112</Words>
  <Application>Microsoft Office PowerPoint</Application>
  <PresentationFormat>Custom</PresentationFormat>
  <Paragraphs>632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Anton</vt:lpstr>
      <vt:lpstr>Calibri</vt:lpstr>
      <vt:lpstr>Spring LP Bold</vt:lpstr>
      <vt:lpstr>Aptos</vt:lpstr>
      <vt:lpstr>TT Interphases Bold</vt:lpstr>
      <vt:lpstr>Montserrat Bold</vt:lpstr>
      <vt:lpstr>Arial</vt:lpstr>
      <vt:lpstr>Spring LP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 Calendar 25-26.pptx</dc:title>
  <dc:creator>Tabatha Lake</dc:creator>
  <cp:lastModifiedBy>Tabatha Lake</cp:lastModifiedBy>
  <cp:revision>5</cp:revision>
  <cp:lastPrinted>2025-07-10T16:45:29Z</cp:lastPrinted>
  <dcterms:created xsi:type="dcterms:W3CDTF">2006-08-16T00:00:00Z</dcterms:created>
  <dcterms:modified xsi:type="dcterms:W3CDTF">2025-07-11T01:43:01Z</dcterms:modified>
  <dc:identifier>DAGgVCsneoY</dc:identifier>
</cp:coreProperties>
</file>